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57.png" ContentType="image/png"/>
  <Override PartName="/ppt/media/image1.png" ContentType="image/png"/>
  <Override PartName="/ppt/media/image58.png" ContentType="image/png"/>
  <Override PartName="/ppt/media/image130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70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41.jpeg" ContentType="image/jpeg"/>
  <Override PartName="/ppt/media/image31.png" ContentType="image/png"/>
  <Override PartName="/ppt/media/image59.jpeg" ContentType="image/jpeg"/>
  <Override PartName="/ppt/media/image32.jpeg" ContentType="image/jpeg"/>
  <Override PartName="/ppt/media/image5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110.png" ContentType="image/png"/>
  <Override PartName="/ppt/media/image38.png" ContentType="image/png"/>
  <Override PartName="/ppt/media/image171.jpeg" ContentType="image/jpeg"/>
  <Override PartName="/ppt/media/image111.png" ContentType="image/png"/>
  <Override PartName="/ppt/media/image39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120.png" ContentType="image/png"/>
  <Override PartName="/ppt/media/image48.png" ContentType="image/png"/>
  <Override PartName="/ppt/media/image49.png" ContentType="image/png"/>
  <Override PartName="/ppt/media/image121.png" ContentType="image/png"/>
  <Override PartName="/ppt/media/image50.jpeg" ContentType="image/jpeg"/>
  <Override PartName="/ppt/media/image51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140.png" ContentType="image/png"/>
  <Override PartName="/ppt/media/image69.png" ContentType="image/png"/>
  <Override PartName="/ppt/media/image141.png" ContentType="image/png"/>
  <Override PartName="/ppt/media/image74.jpeg" ContentType="image/jpeg"/>
  <Override PartName="/ppt/media/image76.png" ContentType="image/png"/>
  <Override PartName="/ppt/media/image77.png" ContentType="image/png"/>
  <Override PartName="/ppt/media/image78.png" ContentType="image/png"/>
  <Override PartName="/ppt/media/image150.png" ContentType="image/png"/>
  <Override PartName="/ppt/media/image79.png" ContentType="image/png"/>
  <Override PartName="/ppt/media/image151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jpeg" ContentType="image/jpeg"/>
  <Override PartName="/ppt/media/image89.png" ContentType="image/png"/>
  <Override PartName="/ppt/media/image161.png" ContentType="image/png"/>
  <Override PartName="/ppt/media/image88.png" ContentType="image/png"/>
  <Override PartName="/ppt/media/image160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170.png" ContentType="image/png"/>
  <Override PartName="/ppt/media/image99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19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8.png" ContentType="image/png"/>
  <Override PartName="/ppt/media/image129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39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49.jpeg" ContentType="image/jpeg"/>
  <Override PartName="/ppt/media/image152.png" ContentType="image/png"/>
  <Override PartName="/ppt/media/image153.png" ContentType="image/png"/>
  <Override PartName="/ppt/media/image154.png" ContentType="image/png"/>
  <Override PartName="/ppt/media/image155.png" ContentType="image/png"/>
  <Override PartName="/ppt/media/image156.png" ContentType="image/png"/>
  <Override PartName="/ppt/media/image157.png" ContentType="image/png"/>
  <Override PartName="/ppt/media/image158.png" ContentType="image/png"/>
  <Override PartName="/ppt/media/image159.png" ContentType="image/png"/>
  <Override PartName="/ppt/media/image162.jpeg" ContentType="image/jpe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2.png" ContentType="image/png"/>
  <Override PartName="/ppt/media/image173.png" ContentType="image/png"/>
  <Override PartName="/ppt/media/image174.png" ContentType="image/png"/>
  <Override PartName="/ppt/media/image175.png" ContentType="image/png"/>
  <Override PartName="/ppt/media/image176.png" ContentType="image/png"/>
  <Override PartName="/ppt/media/image177.png" ContentType="image/png"/>
  <Override PartName="/ppt/media/image178.png" ContentType="image/png"/>
  <Override PartName="/ppt/media/image179.png" ContentType="image/png"/>
  <Override PartName="/ppt/media/image180.png" ContentType="image/png"/>
  <Override PartName="/ppt/media/image181.png" ContentType="image/png"/>
  <Override PartName="/ppt/media/image182.png" ContentType="image/png"/>
  <Override PartName="/ppt/media/image183.png" ContentType="image/png"/>
  <Override PartName="/ppt/media/image184.png" ContentType="image/png"/>
  <Override PartName="/ppt/media/image185.png" ContentType="image/png"/>
  <Override PartName="/ppt/media/image186.png" ContentType="image/png"/>
  <Override PartName="/ppt/media/image187.png" ContentType="image/png"/>
  <Override PartName="/ppt/media/image188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9144000" cy="51435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45234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2310120" y="1594440"/>
            <a:ext cx="45234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62816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2310120" y="159444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628160" y="159444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3839400" y="100800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5369040" y="100800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2310120" y="159444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/>
          </p:nvPr>
        </p:nvSpPr>
        <p:spPr>
          <a:xfrm>
            <a:off x="3839400" y="159444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/>
          </p:nvPr>
        </p:nvSpPr>
        <p:spPr>
          <a:xfrm>
            <a:off x="5369040" y="159444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220716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28160" y="1008000"/>
            <a:ext cx="220716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2310120" y="1008000"/>
            <a:ext cx="4523400" cy="520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28160" y="1008000"/>
            <a:ext cx="220716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2310120" y="159444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220716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2816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628160" y="159444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2816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2310120" y="1594440"/>
            <a:ext cx="45234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45234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2310120" y="1594440"/>
            <a:ext cx="45234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62816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2310120" y="159444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628160" y="159444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3839400" y="100800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5369040" y="100800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2310120" y="159444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3839400" y="159444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5369040" y="159444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220716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28160" y="1008000"/>
            <a:ext cx="220716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2310120" y="1008000"/>
            <a:ext cx="4523400" cy="520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28160" y="1008000"/>
            <a:ext cx="220716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2310120" y="159444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220716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2816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4628160" y="159444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62816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2310120" y="1594440"/>
            <a:ext cx="45234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45234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2310120" y="1594440"/>
            <a:ext cx="45234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62816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2310120" y="159444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4628160" y="159444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3839400" y="100800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5369040" y="100800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2310120" y="159444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3839400" y="159444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5369040" y="159444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ub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220716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28160" y="1008000"/>
            <a:ext cx="220716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220716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28160" y="1008000"/>
            <a:ext cx="220716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ubTitle"/>
          </p:nvPr>
        </p:nvSpPr>
        <p:spPr>
          <a:xfrm>
            <a:off x="2310120" y="1008000"/>
            <a:ext cx="4523400" cy="520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28160" y="1008000"/>
            <a:ext cx="220716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2310120" y="159444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220716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62816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4628160" y="159444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62816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2310120" y="1594440"/>
            <a:ext cx="45234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45234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2310120" y="1594440"/>
            <a:ext cx="45234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462816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2310120" y="159444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/>
          </p:nvPr>
        </p:nvSpPr>
        <p:spPr>
          <a:xfrm>
            <a:off x="4628160" y="159444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3839400" y="100800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5369040" y="100800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/>
          </p:nvPr>
        </p:nvSpPr>
        <p:spPr>
          <a:xfrm>
            <a:off x="2310120" y="159444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75" name="PlaceHolder 6"/>
          <p:cNvSpPr>
            <a:spLocks noGrp="1"/>
          </p:cNvSpPr>
          <p:nvPr>
            <p:ph/>
          </p:nvPr>
        </p:nvSpPr>
        <p:spPr>
          <a:xfrm>
            <a:off x="3839400" y="159444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76" name="PlaceHolder 7"/>
          <p:cNvSpPr>
            <a:spLocks noGrp="1"/>
          </p:cNvSpPr>
          <p:nvPr>
            <p:ph/>
          </p:nvPr>
        </p:nvSpPr>
        <p:spPr>
          <a:xfrm>
            <a:off x="5369040" y="1594440"/>
            <a:ext cx="14562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2310120" y="1008000"/>
            <a:ext cx="4523400" cy="520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28160" y="1008000"/>
            <a:ext cx="220716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2310120" y="159444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220716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2816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4628160" y="159444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231012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28160" y="1008000"/>
            <a:ext cx="220716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2310120" y="1594440"/>
            <a:ext cx="4523400" cy="53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g object 16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" name="bg object 17" descr=""/>
          <p:cNvPicPr/>
          <p:nvPr/>
        </p:nvPicPr>
        <p:blipFill>
          <a:blip r:embed="rId3"/>
          <a:stretch/>
        </p:blipFill>
        <p:spPr>
          <a:xfrm>
            <a:off x="0" y="0"/>
            <a:ext cx="3881160" cy="2241360"/>
          </a:xfrm>
          <a:prstGeom prst="rect">
            <a:avLst/>
          </a:prstGeom>
          <a:ln w="0">
            <a:noFill/>
          </a:ln>
        </p:spPr>
      </p:pic>
      <p:pic>
        <p:nvPicPr>
          <p:cNvPr id="2" name="bg object 18" descr=""/>
          <p:cNvPicPr/>
          <p:nvPr/>
        </p:nvPicPr>
        <p:blipFill>
          <a:blip r:embed="rId4"/>
          <a:stretch/>
        </p:blipFill>
        <p:spPr>
          <a:xfrm>
            <a:off x="0" y="0"/>
            <a:ext cx="3767040" cy="2205000"/>
          </a:xfrm>
          <a:prstGeom prst="rect">
            <a:avLst/>
          </a:prstGeom>
          <a:ln w="0">
            <a:noFill/>
          </a:ln>
        </p:spPr>
      </p:pic>
      <p:pic>
        <p:nvPicPr>
          <p:cNvPr id="3" name="bg object 19" descr=""/>
          <p:cNvPicPr/>
          <p:nvPr/>
        </p:nvPicPr>
        <p:blipFill>
          <a:blip r:embed="rId5"/>
          <a:stretch/>
        </p:blipFill>
        <p:spPr>
          <a:xfrm>
            <a:off x="6975360" y="3892320"/>
            <a:ext cx="2168280" cy="1251000"/>
          </a:xfrm>
          <a:prstGeom prst="rect">
            <a:avLst/>
          </a:prstGeom>
          <a:ln w="0">
            <a:noFill/>
          </a:ln>
        </p:spPr>
      </p:pic>
      <p:pic>
        <p:nvPicPr>
          <p:cNvPr id="4" name="bg object 20" descr=""/>
          <p:cNvPicPr/>
          <p:nvPr/>
        </p:nvPicPr>
        <p:blipFill>
          <a:blip r:embed="rId6"/>
          <a:stretch/>
        </p:blipFill>
        <p:spPr>
          <a:xfrm>
            <a:off x="7066800" y="3933360"/>
            <a:ext cx="2076840" cy="120960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26840" y="207360"/>
            <a:ext cx="7690320" cy="21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7200" spc="-1" strike="noStrike">
                <a:latin typeface="Calibri"/>
              </a:rPr>
              <a:t>Click to edit the title text format</a:t>
            </a:r>
            <a:endParaRPr b="0" lang="en-US" sz="7200" spc="-1" strike="noStrike"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sldNum"/>
          </p:nvPr>
        </p:nvSpPr>
        <p:spPr>
          <a:xfrm>
            <a:off x="8820360" y="4802400"/>
            <a:ext cx="246600" cy="25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88D20560-825D-46F7-84CF-1F150D99BB43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Click to edit the outline text format</a:t>
            </a:r>
            <a:endParaRPr b="0" lang="en-US" sz="18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Second Outline Level</a:t>
            </a:r>
            <a:endParaRPr b="0" lang="en-US" sz="18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Third Outline Level</a:t>
            </a:r>
            <a:endParaRPr b="0" lang="en-US" sz="18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Fourth Outline Level</a:t>
            </a:r>
            <a:endParaRPr b="0" lang="en-US" sz="18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Calibri"/>
              </a:rPr>
              <a:t>Fifth Outline Level</a:t>
            </a:r>
            <a:endParaRPr b="0" lang="en-US" sz="20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Calibri"/>
              </a:rPr>
              <a:t>Sixth Outline Level</a:t>
            </a:r>
            <a:endParaRPr b="0" lang="en-US" sz="20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Calibri"/>
              </a:rPr>
              <a:t>Seventh Outline Level</a:t>
            </a:r>
            <a:endParaRPr b="0" lang="en-US" sz="200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7200" spc="-1" strike="noStrike">
                <a:latin typeface="Calibri"/>
              </a:rPr>
              <a:t>Click to edit the title text format</a:t>
            </a:r>
            <a:endParaRPr b="0" lang="en-US" sz="7200" spc="-1" strike="noStrike"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200" spc="-1" strike="noStrike">
                <a:latin typeface="Calibri"/>
              </a:rPr>
              <a:t>Click to edit the outline text format</a:t>
            </a:r>
            <a:endParaRPr b="0" lang="en-US" sz="72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7200" spc="-1" strike="noStrike">
                <a:latin typeface="Calibri"/>
              </a:rPr>
              <a:t>Second Outline Level</a:t>
            </a:r>
            <a:endParaRPr b="0" lang="en-US" sz="72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200" spc="-1" strike="noStrike">
                <a:latin typeface="Calibri"/>
              </a:rPr>
              <a:t>Third Outline Level</a:t>
            </a:r>
            <a:endParaRPr b="0" lang="en-US" sz="72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7200" spc="-1" strike="noStrike">
                <a:latin typeface="Calibri"/>
              </a:rPr>
              <a:t>Fourth Outline Level</a:t>
            </a:r>
            <a:endParaRPr b="0" lang="en-US" sz="72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200" spc="-1" strike="noStrike">
                <a:latin typeface="Calibri"/>
              </a:rPr>
              <a:t>Fifth Outline Level</a:t>
            </a:r>
            <a:endParaRPr b="0" lang="en-US" sz="72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200" spc="-1" strike="noStrike">
                <a:latin typeface="Calibri"/>
              </a:rPr>
              <a:t>Sixth Outline Level</a:t>
            </a:r>
            <a:endParaRPr b="0" lang="en-US" sz="72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200" spc="-1" strike="noStrike">
                <a:latin typeface="Calibri"/>
              </a:rPr>
              <a:t>Seventh Outline Level</a:t>
            </a:r>
            <a:endParaRPr b="0" lang="en-US" sz="7200" spc="-1" strike="noStrike"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sldNum"/>
          </p:nvPr>
        </p:nvSpPr>
        <p:spPr>
          <a:xfrm>
            <a:off x="8820360" y="4802400"/>
            <a:ext cx="246600" cy="25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94E6026E-211A-4FD2-8BE6-330E0DC1D1A9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bg object 16" descr=""/>
          <p:cNvPicPr/>
          <p:nvPr/>
        </p:nvPicPr>
        <p:blipFill>
          <a:blip r:embed="rId2"/>
          <a:stretch/>
        </p:blipFill>
        <p:spPr>
          <a:xfrm>
            <a:off x="6975360" y="3892320"/>
            <a:ext cx="2168280" cy="1251000"/>
          </a:xfrm>
          <a:prstGeom prst="rect">
            <a:avLst/>
          </a:prstGeom>
          <a:ln w="0">
            <a:noFill/>
          </a:ln>
        </p:spPr>
      </p:pic>
      <p:pic>
        <p:nvPicPr>
          <p:cNvPr id="88" name="bg object 17" descr=""/>
          <p:cNvPicPr/>
          <p:nvPr/>
        </p:nvPicPr>
        <p:blipFill>
          <a:blip r:embed="rId3"/>
          <a:stretch/>
        </p:blipFill>
        <p:spPr>
          <a:xfrm>
            <a:off x="7066800" y="3933360"/>
            <a:ext cx="2076840" cy="1209600"/>
          </a:xfrm>
          <a:prstGeom prst="rect">
            <a:avLst/>
          </a:prstGeom>
          <a:ln w="0">
            <a:noFill/>
          </a:ln>
        </p:spPr>
      </p:pic>
      <p:pic>
        <p:nvPicPr>
          <p:cNvPr id="89" name="bg object 18" descr=""/>
          <p:cNvPicPr/>
          <p:nvPr/>
        </p:nvPicPr>
        <p:blipFill>
          <a:blip r:embed="rId4"/>
          <a:stretch/>
        </p:blipFill>
        <p:spPr>
          <a:xfrm>
            <a:off x="0" y="0"/>
            <a:ext cx="2166840" cy="1251000"/>
          </a:xfrm>
          <a:prstGeom prst="rect">
            <a:avLst/>
          </a:prstGeom>
          <a:ln w="0">
            <a:noFill/>
          </a:ln>
        </p:spPr>
      </p:pic>
      <p:pic>
        <p:nvPicPr>
          <p:cNvPr id="90" name="bg object 19" descr=""/>
          <p:cNvPicPr/>
          <p:nvPr/>
        </p:nvPicPr>
        <p:blipFill>
          <a:blip r:embed="rId5"/>
          <a:stretch/>
        </p:blipFill>
        <p:spPr>
          <a:xfrm>
            <a:off x="0" y="0"/>
            <a:ext cx="2076840" cy="120960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310120" y="1008000"/>
            <a:ext cx="4523400" cy="11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7200" spc="-1" strike="noStrike">
                <a:latin typeface="Calibri"/>
              </a:rPr>
              <a:t>Click to edit the title text format</a:t>
            </a:r>
            <a:endParaRPr b="0" lang="en-US" sz="7200" spc="-1" strike="noStrike"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ftr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dt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sldNum"/>
          </p:nvPr>
        </p:nvSpPr>
        <p:spPr>
          <a:xfrm>
            <a:off x="8820360" y="4802400"/>
            <a:ext cx="246600" cy="25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6B93D966-C85F-4899-9B3C-C37BE5646698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Click to edit the outline text format</a:t>
            </a:r>
            <a:endParaRPr b="0" lang="en-US" sz="18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Second Outline Level</a:t>
            </a:r>
            <a:endParaRPr b="0" lang="en-US" sz="18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Third Outline Level</a:t>
            </a:r>
            <a:endParaRPr b="0" lang="en-US" sz="18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Fourth Outline Level</a:t>
            </a:r>
            <a:endParaRPr b="0" lang="en-US" sz="18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Calibri"/>
              </a:rPr>
              <a:t>Fifth Outline Level</a:t>
            </a:r>
            <a:endParaRPr b="0" lang="en-US" sz="20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Calibri"/>
              </a:rPr>
              <a:t>Sixth Outline Level</a:t>
            </a:r>
            <a:endParaRPr b="0" lang="en-US" sz="20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Calibri"/>
              </a:rPr>
              <a:t>Seventh Outline Level</a:t>
            </a:r>
            <a:endParaRPr b="0" lang="en-US" sz="200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bg object 16" descr=""/>
          <p:cNvPicPr/>
          <p:nvPr/>
        </p:nvPicPr>
        <p:blipFill>
          <a:blip r:embed="rId2"/>
          <a:stretch/>
        </p:blipFill>
        <p:spPr>
          <a:xfrm>
            <a:off x="0" y="0"/>
            <a:ext cx="3881160" cy="2241360"/>
          </a:xfrm>
          <a:prstGeom prst="rect">
            <a:avLst/>
          </a:prstGeom>
          <a:ln w="0">
            <a:noFill/>
          </a:ln>
        </p:spPr>
      </p:pic>
      <p:pic>
        <p:nvPicPr>
          <p:cNvPr id="133" name="bg object 17" descr=""/>
          <p:cNvPicPr/>
          <p:nvPr/>
        </p:nvPicPr>
        <p:blipFill>
          <a:blip r:embed="rId3"/>
          <a:stretch/>
        </p:blipFill>
        <p:spPr>
          <a:xfrm>
            <a:off x="0" y="0"/>
            <a:ext cx="3767040" cy="2205000"/>
          </a:xfrm>
          <a:prstGeom prst="rect">
            <a:avLst/>
          </a:prstGeom>
          <a:ln w="0">
            <a:noFill/>
          </a:ln>
        </p:spPr>
      </p:pic>
      <p:pic>
        <p:nvPicPr>
          <p:cNvPr id="134" name="bg object 18" descr=""/>
          <p:cNvPicPr/>
          <p:nvPr/>
        </p:nvPicPr>
        <p:blipFill>
          <a:blip r:embed="rId4"/>
          <a:stretch/>
        </p:blipFill>
        <p:spPr>
          <a:xfrm>
            <a:off x="6975360" y="3892320"/>
            <a:ext cx="2168280" cy="1251000"/>
          </a:xfrm>
          <a:prstGeom prst="rect">
            <a:avLst/>
          </a:prstGeom>
          <a:ln w="0">
            <a:noFill/>
          </a:ln>
        </p:spPr>
      </p:pic>
      <p:pic>
        <p:nvPicPr>
          <p:cNvPr id="135" name="bg object 19" descr=""/>
          <p:cNvPicPr/>
          <p:nvPr/>
        </p:nvPicPr>
        <p:blipFill>
          <a:blip r:embed="rId5"/>
          <a:stretch/>
        </p:blipFill>
        <p:spPr>
          <a:xfrm>
            <a:off x="7066800" y="3933360"/>
            <a:ext cx="2076840" cy="1209600"/>
          </a:xfrm>
          <a:prstGeom prst="rect">
            <a:avLst/>
          </a:prstGeom>
          <a:ln w="0">
            <a:noFill/>
          </a:ln>
        </p:spPr>
      </p:pic>
      <p:sp>
        <p:nvSpPr>
          <p:cNvPr id="136" name="PlaceHolder 1"/>
          <p:cNvSpPr>
            <a:spLocks noGrp="1"/>
          </p:cNvSpPr>
          <p:nvPr>
            <p:ph type="ftr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dt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sldNum"/>
          </p:nvPr>
        </p:nvSpPr>
        <p:spPr>
          <a:xfrm>
            <a:off x="8820360" y="4802400"/>
            <a:ext cx="246600" cy="25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98D482F8-4A6D-4D6D-8705-F07314FC6931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Calibri"/>
              </a:rPr>
              <a:t>Click to edit the title text format</a:t>
            </a:r>
            <a:endParaRPr b="0" lang="en-US" sz="1800" spc="-1" strike="noStrike">
              <a:latin typeface="Calibri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Click to edit the outline text format</a:t>
            </a:r>
            <a:endParaRPr b="0" lang="en-US" sz="18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Second Outline Level</a:t>
            </a:r>
            <a:endParaRPr b="0" lang="en-US" sz="18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Third Outline Level</a:t>
            </a:r>
            <a:endParaRPr b="0" lang="en-US" sz="18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Fourth Outline Level</a:t>
            </a:r>
            <a:endParaRPr b="0" lang="en-US" sz="18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Calibri"/>
              </a:rPr>
              <a:t>Fifth Outline Level</a:t>
            </a:r>
            <a:endParaRPr b="0" lang="en-US" sz="20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Calibri"/>
              </a:rPr>
              <a:t>Sixth Outline Level</a:t>
            </a:r>
            <a:endParaRPr b="0" lang="en-US" sz="20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Calibri"/>
              </a:rPr>
              <a:t>Seventh Outline Level</a:t>
            </a:r>
            <a:endParaRPr b="0" lang="en-US" sz="200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jpeg"/><Relationship Id="rId4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jpeg"/><Relationship Id="rId8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jpeg"/><Relationship Id="rId8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image" Target="../media/image137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image" Target="../media/image148.png"/><Relationship Id="rId3" Type="http://schemas.openxmlformats.org/officeDocument/2006/relationships/image" Target="../media/image149.jpeg"/><Relationship Id="rId4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jpeg"/><Relationship Id="rId8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image" Target="../media/image170.png"/><Relationship Id="rId3" Type="http://schemas.openxmlformats.org/officeDocument/2006/relationships/image" Target="../media/image171.jpeg"/><Relationship Id="rId4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78.png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jpeg"/><Relationship Id="rId4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jpeg"/><Relationship Id="rId4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jpeg"/><Relationship Id="rId4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object 2"/>
          <p:cNvGrpSpPr/>
          <p:nvPr/>
        </p:nvGrpSpPr>
        <p:grpSpPr>
          <a:xfrm>
            <a:off x="0" y="0"/>
            <a:ext cx="9143640" cy="5142960"/>
            <a:chOff x="0" y="0"/>
            <a:chExt cx="9143640" cy="5142960"/>
          </a:xfrm>
        </p:grpSpPr>
        <p:pic>
          <p:nvPicPr>
            <p:cNvPr id="178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914364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9" name="object 4" descr=""/>
            <p:cNvPicPr/>
            <p:nvPr/>
          </p:nvPicPr>
          <p:blipFill>
            <a:blip r:embed="rId2"/>
            <a:stretch/>
          </p:blipFill>
          <p:spPr>
            <a:xfrm>
              <a:off x="1364040" y="1143000"/>
              <a:ext cx="4261680" cy="22118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0" name="object 5"/>
          <p:cNvSpPr/>
          <p:nvPr/>
        </p:nvSpPr>
        <p:spPr>
          <a:xfrm>
            <a:off x="1780200" y="1270800"/>
            <a:ext cx="3395520" cy="23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6200" bIns="0" anchor="t">
            <a:spAutoFit/>
          </a:bodyPr>
          <a:p>
            <a:pPr marL="12600">
              <a:lnSpc>
                <a:spcPts val="5831"/>
              </a:lnSpc>
              <a:spcBef>
                <a:spcPts val="836"/>
              </a:spcBef>
              <a:buNone/>
            </a:pPr>
            <a:r>
              <a:rPr b="1" i="1" lang="en-US" sz="5400" spc="-497" strike="noStrike">
                <a:solidFill>
                  <a:srgbClr val="ffffff"/>
                </a:solidFill>
                <a:latin typeface="Trebuchet MS"/>
              </a:rPr>
              <a:t>CREDIT</a:t>
            </a:r>
            <a:r>
              <a:rPr b="1" i="1" lang="en-US" sz="5400" spc="-440" strike="noStrike">
                <a:solidFill>
                  <a:srgbClr val="ffffff"/>
                </a:solidFill>
                <a:latin typeface="Trebuchet MS"/>
              </a:rPr>
              <a:t> </a:t>
            </a:r>
            <a:r>
              <a:rPr b="1" i="1" lang="en-US" sz="5400" spc="-270" strike="noStrike">
                <a:solidFill>
                  <a:srgbClr val="ffffff"/>
                </a:solidFill>
                <a:latin typeface="Trebuchet MS"/>
              </a:rPr>
              <a:t>EDA  </a:t>
            </a:r>
            <a:r>
              <a:rPr b="1" i="1" lang="en-US" sz="5400" spc="-386" strike="noStrike">
                <a:solidFill>
                  <a:srgbClr val="ffffff"/>
                </a:solidFill>
                <a:latin typeface="Trebuchet MS"/>
              </a:rPr>
              <a:t>CASE</a:t>
            </a:r>
            <a:r>
              <a:rPr b="1" i="1" lang="en-US" sz="5400" spc="-440" strike="noStrike">
                <a:solidFill>
                  <a:srgbClr val="ffffff"/>
                </a:solidFill>
                <a:latin typeface="Trebuchet MS"/>
              </a:rPr>
              <a:t> </a:t>
            </a:r>
            <a:r>
              <a:rPr b="1" i="1" lang="en-US" sz="5400" spc="-551" strike="noStrike">
                <a:solidFill>
                  <a:srgbClr val="ffffff"/>
                </a:solidFill>
                <a:latin typeface="Trebuchet MS"/>
              </a:rPr>
              <a:t>STUDY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81" name="object 6"/>
          <p:cNvSpPr/>
          <p:nvPr/>
        </p:nvSpPr>
        <p:spPr>
          <a:xfrm>
            <a:off x="3180600" y="3528360"/>
            <a:ext cx="4929840" cy="37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i="1" lang="en-US" sz="2400" spc="-7" strike="noStrike">
                <a:latin typeface="Times New Roman"/>
              </a:rPr>
              <a:t>By:</a:t>
            </a:r>
            <a:r>
              <a:rPr b="1" i="1" lang="en-US" sz="2400" spc="-1" strike="noStrike">
                <a:latin typeface="Times New Roman"/>
              </a:rPr>
              <a:t> </a:t>
            </a:r>
            <a:r>
              <a:rPr b="1" i="1" lang="en-US" sz="2400" spc="-7" strike="noStrike">
                <a:latin typeface="Times New Roman"/>
              </a:rPr>
              <a:t>Tushar</a:t>
            </a:r>
            <a:r>
              <a:rPr b="1" i="1" lang="en-US" sz="2400" spc="9" strike="noStrike">
                <a:latin typeface="Times New Roman"/>
              </a:rPr>
              <a:t> </a:t>
            </a:r>
            <a:r>
              <a:rPr b="1" i="1" lang="en-US" sz="2400" spc="-7" strike="noStrike">
                <a:latin typeface="Times New Roman"/>
              </a:rPr>
              <a:t>Prasad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object 2" descr=""/>
          <p:cNvPicPr/>
          <p:nvPr/>
        </p:nvPicPr>
        <p:blipFill>
          <a:blip r:embed="rId1"/>
          <a:stretch/>
        </p:blipFill>
        <p:spPr>
          <a:xfrm>
            <a:off x="6975360" y="3892320"/>
            <a:ext cx="2168280" cy="1251000"/>
          </a:xfrm>
          <a:prstGeom prst="rect">
            <a:avLst/>
          </a:prstGeom>
          <a:ln w="0">
            <a:noFill/>
          </a:ln>
        </p:spPr>
      </p:pic>
      <p:pic>
        <p:nvPicPr>
          <p:cNvPr id="246" name="object 3" descr=""/>
          <p:cNvPicPr/>
          <p:nvPr/>
        </p:nvPicPr>
        <p:blipFill>
          <a:blip r:embed="rId2"/>
          <a:stretch/>
        </p:blipFill>
        <p:spPr>
          <a:xfrm>
            <a:off x="7066800" y="3933360"/>
            <a:ext cx="2076840" cy="1209600"/>
          </a:xfrm>
          <a:prstGeom prst="rect">
            <a:avLst/>
          </a:prstGeom>
          <a:ln w="0">
            <a:noFill/>
          </a:ln>
        </p:spPr>
      </p:pic>
      <p:grpSp>
        <p:nvGrpSpPr>
          <p:cNvPr id="247" name="object 4"/>
          <p:cNvGrpSpPr/>
          <p:nvPr/>
        </p:nvGrpSpPr>
        <p:grpSpPr>
          <a:xfrm>
            <a:off x="0" y="0"/>
            <a:ext cx="8167320" cy="1620360"/>
            <a:chOff x="0" y="0"/>
            <a:chExt cx="8167320" cy="1620360"/>
          </a:xfrm>
        </p:grpSpPr>
        <p:pic>
          <p:nvPicPr>
            <p:cNvPr id="248" name="object 5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216684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9" name="object 6" descr=""/>
            <p:cNvPicPr/>
            <p:nvPr/>
          </p:nvPicPr>
          <p:blipFill>
            <a:blip r:embed="rId4"/>
            <a:stretch/>
          </p:blipFill>
          <p:spPr>
            <a:xfrm>
              <a:off x="0" y="0"/>
              <a:ext cx="2076840" cy="1209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0" name="object 7" descr=""/>
            <p:cNvPicPr/>
            <p:nvPr/>
          </p:nvPicPr>
          <p:blipFill>
            <a:blip r:embed="rId5"/>
            <a:stretch/>
          </p:blipFill>
          <p:spPr>
            <a:xfrm>
              <a:off x="425160" y="327600"/>
              <a:ext cx="7742160" cy="1292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57720" y="403200"/>
            <a:ext cx="7101360" cy="947520"/>
          </a:xfrm>
          <a:prstGeom prst="rect">
            <a:avLst/>
          </a:prstGeom>
          <a:noFill/>
          <a:ln w="0">
            <a:noFill/>
          </a:ln>
        </p:spPr>
        <p:txBody>
          <a:bodyPr lIns="0" rIns="0" tIns="68040" bIns="0" anchor="t">
            <a:noAutofit/>
          </a:bodyPr>
          <a:p>
            <a:pPr marL="12600">
              <a:lnSpc>
                <a:spcPts val="3461"/>
              </a:lnSpc>
              <a:spcBef>
                <a:spcPts val="536"/>
              </a:spcBef>
              <a:buNone/>
            </a:pPr>
            <a:r>
              <a:rPr b="1" i="1" lang="en-US" sz="3200" spc="-231" strike="noStrike">
                <a:solidFill>
                  <a:srgbClr val="171f21"/>
                </a:solidFill>
                <a:latin typeface="Trebuchet MS"/>
              </a:rPr>
              <a:t>Observations</a:t>
            </a:r>
            <a:r>
              <a:rPr b="1" i="1" lang="en-US" sz="3200" spc="-282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62" strike="noStrike">
                <a:solidFill>
                  <a:srgbClr val="171f21"/>
                </a:solidFill>
                <a:latin typeface="Trebuchet MS"/>
              </a:rPr>
              <a:t>from </a:t>
            </a:r>
            <a:r>
              <a:rPr b="1" i="1" lang="en-US" sz="3200" spc="-242" strike="noStrike">
                <a:solidFill>
                  <a:srgbClr val="171f21"/>
                </a:solidFill>
                <a:latin typeface="Trebuchet MS"/>
              </a:rPr>
              <a:t>Occupational</a:t>
            </a:r>
            <a:r>
              <a:rPr b="1" i="1" lang="en-US" sz="3200" spc="-31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70" strike="noStrike">
                <a:solidFill>
                  <a:srgbClr val="171f21"/>
                </a:solidFill>
                <a:latin typeface="Trebuchet MS"/>
              </a:rPr>
              <a:t>pattern</a:t>
            </a:r>
            <a:r>
              <a:rPr b="1" i="1" lang="en-US" sz="3200" spc="-282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05" strike="noStrike">
                <a:solidFill>
                  <a:srgbClr val="171f21"/>
                </a:solidFill>
                <a:latin typeface="Trebuchet MS"/>
              </a:rPr>
              <a:t>of  </a:t>
            </a:r>
            <a:r>
              <a:rPr b="1" i="1" lang="en-US" sz="3200" spc="-236" strike="noStrike">
                <a:solidFill>
                  <a:srgbClr val="171f21"/>
                </a:solidFill>
                <a:latin typeface="Trebuchet MS"/>
              </a:rPr>
              <a:t>Loan</a:t>
            </a:r>
            <a:r>
              <a:rPr b="1" i="1" lang="en-US" sz="3200" spc="-28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25" strike="noStrike">
                <a:solidFill>
                  <a:srgbClr val="171f21"/>
                </a:solidFill>
                <a:latin typeface="Trebuchet MS"/>
              </a:rPr>
              <a:t>Applicants</a:t>
            </a:r>
            <a:endParaRPr b="0" lang="en-US" sz="3200" spc="-1" strike="noStrike">
              <a:latin typeface="Calibri"/>
            </a:endParaRPr>
          </a:p>
        </p:txBody>
      </p:sp>
      <p:pic>
        <p:nvPicPr>
          <p:cNvPr id="252" name="object 9" descr=""/>
          <p:cNvPicPr/>
          <p:nvPr/>
        </p:nvPicPr>
        <p:blipFill>
          <a:blip r:embed="rId6"/>
          <a:stretch/>
        </p:blipFill>
        <p:spPr>
          <a:xfrm>
            <a:off x="8749440" y="4797720"/>
            <a:ext cx="384480" cy="345600"/>
          </a:xfrm>
          <a:prstGeom prst="rect">
            <a:avLst/>
          </a:prstGeom>
          <a:ln w="0">
            <a:noFill/>
          </a:ln>
        </p:spPr>
      </p:pic>
      <p:sp>
        <p:nvSpPr>
          <p:cNvPr id="253" name="object 10"/>
          <p:cNvSpPr/>
          <p:nvPr/>
        </p:nvSpPr>
        <p:spPr>
          <a:xfrm>
            <a:off x="607320" y="1631160"/>
            <a:ext cx="7822800" cy="21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ts val="2820"/>
              </a:lnSpc>
              <a:spcBef>
                <a:spcPts val="99"/>
              </a:spcBef>
              <a:buNone/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3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-120" strike="noStrike">
                <a:solidFill>
                  <a:srgbClr val="677579"/>
                </a:solidFill>
                <a:latin typeface="Trebuchet MS"/>
              </a:rPr>
              <a:t>Labourers,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35" strike="noStrike">
                <a:solidFill>
                  <a:srgbClr val="677579"/>
                </a:solidFill>
                <a:latin typeface="Trebuchet MS"/>
              </a:rPr>
              <a:t>Sales</a:t>
            </a:r>
            <a:r>
              <a:rPr b="1" lang="en-US" sz="20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46" strike="noStrike">
                <a:solidFill>
                  <a:srgbClr val="677579"/>
                </a:solidFill>
                <a:latin typeface="Trebuchet MS"/>
              </a:rPr>
              <a:t>staff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and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26" strike="noStrike">
                <a:solidFill>
                  <a:srgbClr val="677579"/>
                </a:solidFill>
                <a:latin typeface="Trebuchet MS"/>
              </a:rPr>
              <a:t>core</a:t>
            </a:r>
            <a:r>
              <a:rPr b="1" lang="en-US" sz="20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46" strike="noStrike">
                <a:solidFill>
                  <a:srgbClr val="677579"/>
                </a:solidFill>
                <a:latin typeface="Trebuchet MS"/>
              </a:rPr>
              <a:t>staff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comprise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20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over</a:t>
            </a:r>
            <a:r>
              <a:rPr b="1" lang="en-US" sz="20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50%</a:t>
            </a:r>
            <a:r>
              <a:rPr b="1" lang="en-US" sz="20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20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loans.</a:t>
            </a:r>
            <a:endParaRPr b="0" lang="en-US" sz="2000" spc="-1" strike="noStrike">
              <a:latin typeface="Arial"/>
            </a:endParaRPr>
          </a:p>
          <a:p>
            <a:pPr marL="12600">
              <a:lnSpc>
                <a:spcPts val="2820"/>
              </a:lnSpc>
              <a:buNone/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3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Occupations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like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60" strike="noStrike">
                <a:solidFill>
                  <a:srgbClr val="677579"/>
                </a:solidFill>
                <a:latin typeface="Trebuchet MS"/>
              </a:rPr>
              <a:t>Managers,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Accountants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and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high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26" strike="noStrike">
                <a:solidFill>
                  <a:srgbClr val="677579"/>
                </a:solidFill>
                <a:latin typeface="Trebuchet MS"/>
              </a:rPr>
              <a:t>level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46" strike="noStrike">
                <a:solidFill>
                  <a:srgbClr val="677579"/>
                </a:solidFill>
                <a:latin typeface="Trebuchet MS"/>
              </a:rPr>
              <a:t>staff</a:t>
            </a:r>
            <a:endParaRPr b="0" lang="en-US" sz="2000" spc="-1" strike="noStrike">
              <a:latin typeface="Arial"/>
            </a:endParaRPr>
          </a:p>
          <a:p>
            <a:pPr marL="393840">
              <a:lnSpc>
                <a:spcPts val="2761"/>
              </a:lnSpc>
              <a:spcBef>
                <a:spcPts val="26"/>
              </a:spcBef>
              <a:buNone/>
            </a:pPr>
            <a:r>
              <a:rPr b="1" lang="en-US" sz="2000" spc="-120" strike="noStrike">
                <a:solidFill>
                  <a:srgbClr val="677579"/>
                </a:solidFill>
                <a:latin typeface="Trebuchet MS"/>
              </a:rPr>
              <a:t>members(Core,</a:t>
            </a:r>
            <a:r>
              <a:rPr b="1" lang="en-US" sz="2000" spc="-21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60" strike="noStrike">
                <a:solidFill>
                  <a:srgbClr val="677579"/>
                </a:solidFill>
                <a:latin typeface="Trebuchet MS"/>
              </a:rPr>
              <a:t>High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Skill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71" strike="noStrike">
                <a:solidFill>
                  <a:srgbClr val="677579"/>
                </a:solidFill>
                <a:latin typeface="Trebuchet MS"/>
              </a:rPr>
              <a:t>Tech,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Medicine)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have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66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lower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default</a:t>
            </a:r>
            <a:r>
              <a:rPr b="1" lang="en-US" sz="2000" spc="-14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250" strike="noStrike">
                <a:solidFill>
                  <a:srgbClr val="677579"/>
                </a:solidFill>
                <a:latin typeface="Trebuchet MS"/>
              </a:rPr>
              <a:t>%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than </a:t>
            </a:r>
            <a:r>
              <a:rPr b="1" lang="en-US" sz="2000" spc="-5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occupations 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like 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Labourers, </a:t>
            </a:r>
            <a:r>
              <a:rPr b="1" lang="en-US" sz="2000" spc="-35" strike="noStrike">
                <a:solidFill>
                  <a:srgbClr val="677579"/>
                </a:solidFill>
                <a:latin typeface="Trebuchet MS"/>
              </a:rPr>
              <a:t>sales 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staff,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drivers </a:t>
            </a: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and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other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lower </a:t>
            </a:r>
            <a:r>
              <a:rPr b="1" lang="en-US" sz="2000" spc="-46" strike="noStrike">
                <a:solidFill>
                  <a:srgbClr val="677579"/>
                </a:solidFill>
                <a:latin typeface="Trebuchet MS"/>
              </a:rPr>
              <a:t>staff </a:t>
            </a:r>
            <a:r>
              <a:rPr b="1" lang="en-US" sz="2000" spc="-4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members.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sldNum"/>
          </p:nvPr>
        </p:nvSpPr>
        <p:spPr>
          <a:xfrm>
            <a:off x="8820360" y="4802400"/>
            <a:ext cx="246600" cy="301644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AB516A21-DD45-42F1-8DF9-22E1BD8A1C0F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object 2" descr=""/>
          <p:cNvPicPr/>
          <p:nvPr/>
        </p:nvPicPr>
        <p:blipFill>
          <a:blip r:embed="rId1"/>
          <a:stretch/>
        </p:blipFill>
        <p:spPr>
          <a:xfrm>
            <a:off x="39600" y="416160"/>
            <a:ext cx="2239200" cy="2170440"/>
          </a:xfrm>
          <a:prstGeom prst="rect">
            <a:avLst/>
          </a:prstGeom>
          <a:ln w="0">
            <a:noFill/>
          </a:ln>
        </p:spPr>
      </p:pic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272520" y="492480"/>
            <a:ext cx="1776240" cy="2254320"/>
          </a:xfrm>
          <a:prstGeom prst="rect">
            <a:avLst/>
          </a:prstGeom>
          <a:noFill/>
          <a:ln w="0">
            <a:noFill/>
          </a:ln>
        </p:spPr>
        <p:txBody>
          <a:bodyPr lIns="0" rIns="0" tIns="61560" bIns="0" anchor="t">
            <a:noAutofit/>
          </a:bodyPr>
          <a:p>
            <a:pPr marL="12600">
              <a:lnSpc>
                <a:spcPct val="90000"/>
              </a:lnSpc>
              <a:spcBef>
                <a:spcPts val="485"/>
              </a:spcBef>
              <a:buNone/>
            </a:pPr>
            <a:r>
              <a:rPr b="1" i="1" lang="en-US" sz="3200" spc="-242" strike="noStrike">
                <a:solidFill>
                  <a:srgbClr val="171f21"/>
                </a:solidFill>
                <a:latin typeface="Trebuchet MS"/>
              </a:rPr>
              <a:t>Education </a:t>
            </a:r>
            <a:r>
              <a:rPr b="1" i="1" lang="en-US" sz="3200" spc="-23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381" strike="noStrike">
                <a:solidFill>
                  <a:srgbClr val="171f21"/>
                </a:solidFill>
                <a:latin typeface="Trebuchet MS"/>
              </a:rPr>
              <a:t>Type</a:t>
            </a:r>
            <a:r>
              <a:rPr b="1" i="1" lang="en-US" sz="3200" spc="-262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05" strike="noStrike">
                <a:solidFill>
                  <a:srgbClr val="171f21"/>
                </a:solidFill>
                <a:latin typeface="Trebuchet MS"/>
              </a:rPr>
              <a:t>of  </a:t>
            </a:r>
            <a:r>
              <a:rPr b="1" i="1" lang="en-US" sz="3200" spc="-236" strike="noStrike">
                <a:solidFill>
                  <a:srgbClr val="171f21"/>
                </a:solidFill>
                <a:latin typeface="Trebuchet MS"/>
              </a:rPr>
              <a:t>Loan </a:t>
            </a:r>
            <a:r>
              <a:rPr b="1" i="1" lang="en-US" sz="3200" spc="-23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25" strike="noStrike">
                <a:solidFill>
                  <a:srgbClr val="171f21"/>
                </a:solidFill>
                <a:latin typeface="Trebuchet MS"/>
              </a:rPr>
              <a:t>Applicants</a:t>
            </a:r>
            <a:endParaRPr b="0" lang="en-US" sz="3200" spc="-1" strike="noStrike">
              <a:latin typeface="Calibri"/>
            </a:endParaRPr>
          </a:p>
        </p:txBody>
      </p:sp>
      <p:grpSp>
        <p:nvGrpSpPr>
          <p:cNvPr id="257" name="object 4"/>
          <p:cNvGrpSpPr/>
          <p:nvPr/>
        </p:nvGrpSpPr>
        <p:grpSpPr>
          <a:xfrm>
            <a:off x="2262960" y="160200"/>
            <a:ext cx="6870960" cy="4983120"/>
            <a:chOff x="2262960" y="160200"/>
            <a:chExt cx="6870960" cy="4983120"/>
          </a:xfrm>
        </p:grpSpPr>
        <p:pic>
          <p:nvPicPr>
            <p:cNvPr id="258" name="object 5" descr=""/>
            <p:cNvPicPr/>
            <p:nvPr/>
          </p:nvPicPr>
          <p:blipFill>
            <a:blip r:embed="rId2"/>
            <a:stretch/>
          </p:blipFill>
          <p:spPr>
            <a:xfrm>
              <a:off x="8749440" y="4797720"/>
              <a:ext cx="384480" cy="34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9" name="object 6" descr=""/>
            <p:cNvPicPr/>
            <p:nvPr/>
          </p:nvPicPr>
          <p:blipFill>
            <a:blip r:embed="rId3"/>
            <a:stretch/>
          </p:blipFill>
          <p:spPr>
            <a:xfrm>
              <a:off x="2262960" y="160200"/>
              <a:ext cx="6526800" cy="48232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60" name="PlaceHolder 2"/>
          <p:cNvSpPr>
            <a:spLocks noGrp="1"/>
          </p:cNvSpPr>
          <p:nvPr>
            <p:ph type="sldNum"/>
          </p:nvPr>
        </p:nvSpPr>
        <p:spPr>
          <a:xfrm>
            <a:off x="8820360" y="4802400"/>
            <a:ext cx="246600" cy="301644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AB169C5D-4442-4C4C-B31B-19CF98C60399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object 2"/>
          <p:cNvGrpSpPr/>
          <p:nvPr/>
        </p:nvGrpSpPr>
        <p:grpSpPr>
          <a:xfrm>
            <a:off x="6975360" y="3892320"/>
            <a:ext cx="2168280" cy="1251000"/>
            <a:chOff x="6975360" y="3892320"/>
            <a:chExt cx="2168280" cy="1251000"/>
          </a:xfrm>
        </p:grpSpPr>
        <p:pic>
          <p:nvPicPr>
            <p:cNvPr id="262" name="object 3" descr=""/>
            <p:cNvPicPr/>
            <p:nvPr/>
          </p:nvPicPr>
          <p:blipFill>
            <a:blip r:embed="rId1"/>
            <a:stretch/>
          </p:blipFill>
          <p:spPr>
            <a:xfrm>
              <a:off x="6975360" y="3892320"/>
              <a:ext cx="216828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3" name="object 4" descr=""/>
            <p:cNvPicPr/>
            <p:nvPr/>
          </p:nvPicPr>
          <p:blipFill>
            <a:blip r:embed="rId2"/>
            <a:stretch/>
          </p:blipFill>
          <p:spPr>
            <a:xfrm>
              <a:off x="7066800" y="3933360"/>
              <a:ext cx="2076840" cy="12096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64" name="object 5"/>
          <p:cNvGrpSpPr/>
          <p:nvPr/>
        </p:nvGrpSpPr>
        <p:grpSpPr>
          <a:xfrm>
            <a:off x="0" y="0"/>
            <a:ext cx="7647840" cy="1620360"/>
            <a:chOff x="0" y="0"/>
            <a:chExt cx="7647840" cy="1620360"/>
          </a:xfrm>
        </p:grpSpPr>
        <p:pic>
          <p:nvPicPr>
            <p:cNvPr id="265" name="object 6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216684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6" name="object 7" descr=""/>
            <p:cNvPicPr/>
            <p:nvPr/>
          </p:nvPicPr>
          <p:blipFill>
            <a:blip r:embed="rId4"/>
            <a:stretch/>
          </p:blipFill>
          <p:spPr>
            <a:xfrm>
              <a:off x="0" y="0"/>
              <a:ext cx="2076840" cy="1209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7" name="object 8" descr=""/>
            <p:cNvPicPr/>
            <p:nvPr/>
          </p:nvPicPr>
          <p:blipFill>
            <a:blip r:embed="rId5"/>
            <a:stretch/>
          </p:blipFill>
          <p:spPr>
            <a:xfrm>
              <a:off x="425160" y="327600"/>
              <a:ext cx="7222680" cy="1292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57720" y="403200"/>
            <a:ext cx="6581880" cy="947520"/>
          </a:xfrm>
          <a:prstGeom prst="rect">
            <a:avLst/>
          </a:prstGeom>
          <a:noFill/>
          <a:ln w="0">
            <a:noFill/>
          </a:ln>
        </p:spPr>
        <p:txBody>
          <a:bodyPr lIns="0" rIns="0" tIns="68040" bIns="0" anchor="t">
            <a:noAutofit/>
          </a:bodyPr>
          <a:p>
            <a:pPr marL="12600">
              <a:lnSpc>
                <a:spcPts val="3461"/>
              </a:lnSpc>
              <a:spcBef>
                <a:spcPts val="536"/>
              </a:spcBef>
              <a:buNone/>
            </a:pPr>
            <a:r>
              <a:rPr b="1" i="1" lang="en-US" sz="3200" spc="-231" strike="noStrike">
                <a:solidFill>
                  <a:srgbClr val="171f21"/>
                </a:solidFill>
                <a:latin typeface="Trebuchet MS"/>
              </a:rPr>
              <a:t>Observations</a:t>
            </a:r>
            <a:r>
              <a:rPr b="1" i="1" lang="en-US" sz="3200" spc="-282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62" strike="noStrike">
                <a:solidFill>
                  <a:srgbClr val="171f21"/>
                </a:solidFill>
                <a:latin typeface="Trebuchet MS"/>
              </a:rPr>
              <a:t>from </a:t>
            </a:r>
            <a:r>
              <a:rPr b="1" i="1" lang="en-US" sz="3200" spc="-242" strike="noStrike">
                <a:solidFill>
                  <a:srgbClr val="171f21"/>
                </a:solidFill>
                <a:latin typeface="Trebuchet MS"/>
              </a:rPr>
              <a:t>Education</a:t>
            </a:r>
            <a:r>
              <a:rPr b="1" i="1" lang="en-US" sz="3200" spc="-30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56" strike="noStrike">
                <a:solidFill>
                  <a:srgbClr val="171f21"/>
                </a:solidFill>
                <a:latin typeface="Trebuchet MS"/>
              </a:rPr>
              <a:t>Pattern</a:t>
            </a:r>
            <a:r>
              <a:rPr b="1" i="1" lang="en-US" sz="3200" spc="-282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05" strike="noStrike">
                <a:solidFill>
                  <a:srgbClr val="171f21"/>
                </a:solidFill>
                <a:latin typeface="Trebuchet MS"/>
              </a:rPr>
              <a:t>of  </a:t>
            </a:r>
            <a:r>
              <a:rPr b="1" i="1" lang="en-US" sz="3200" spc="-236" strike="noStrike">
                <a:solidFill>
                  <a:srgbClr val="171f21"/>
                </a:solidFill>
                <a:latin typeface="Trebuchet MS"/>
              </a:rPr>
              <a:t>Loan</a:t>
            </a:r>
            <a:r>
              <a:rPr b="1" i="1" lang="en-US" sz="3200" spc="-28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25" strike="noStrike">
                <a:solidFill>
                  <a:srgbClr val="171f21"/>
                </a:solidFill>
                <a:latin typeface="Trebuchet MS"/>
              </a:rPr>
              <a:t>Applicants</a:t>
            </a:r>
            <a:endParaRPr b="0" lang="en-US" sz="3200" spc="-1" strike="noStrike">
              <a:latin typeface="Calibri"/>
            </a:endParaRPr>
          </a:p>
        </p:txBody>
      </p:sp>
      <p:pic>
        <p:nvPicPr>
          <p:cNvPr id="269" name="object 10" descr=""/>
          <p:cNvPicPr/>
          <p:nvPr/>
        </p:nvPicPr>
        <p:blipFill>
          <a:blip r:embed="rId6"/>
          <a:stretch/>
        </p:blipFill>
        <p:spPr>
          <a:xfrm>
            <a:off x="8749440" y="4797720"/>
            <a:ext cx="384480" cy="345600"/>
          </a:xfrm>
          <a:prstGeom prst="rect">
            <a:avLst/>
          </a:prstGeom>
          <a:ln w="0">
            <a:noFill/>
          </a:ln>
        </p:spPr>
      </p:pic>
      <p:sp>
        <p:nvSpPr>
          <p:cNvPr id="270" name="object 11"/>
          <p:cNvSpPr/>
          <p:nvPr/>
        </p:nvSpPr>
        <p:spPr>
          <a:xfrm>
            <a:off x="607320" y="1627560"/>
            <a:ext cx="7259040" cy="25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93840" indent="-380880">
              <a:lnSpc>
                <a:spcPct val="115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 </a:t>
            </a:r>
            <a:r>
              <a:rPr b="1" lang="en-US" sz="2400" spc="-114" strike="noStrike">
                <a:solidFill>
                  <a:srgbClr val="677579"/>
                </a:solidFill>
                <a:latin typeface="Trebuchet MS"/>
              </a:rPr>
              <a:t>People </a:t>
            </a:r>
            <a:r>
              <a:rPr b="1" lang="en-US" sz="2400" spc="-100" strike="noStrike">
                <a:solidFill>
                  <a:srgbClr val="677579"/>
                </a:solidFill>
                <a:latin typeface="Trebuchet MS"/>
              </a:rPr>
              <a:t>having </a:t>
            </a:r>
            <a:r>
              <a:rPr b="1" lang="en-US" sz="2400" spc="-137" strike="noStrike">
                <a:solidFill>
                  <a:srgbClr val="677579"/>
                </a:solidFill>
                <a:latin typeface="Trebuchet MS"/>
              </a:rPr>
              <a:t>education </a:t>
            </a:r>
            <a:r>
              <a:rPr b="1" lang="en-US" sz="2400" spc="-100" strike="noStrike">
                <a:solidFill>
                  <a:srgbClr val="677579"/>
                </a:solidFill>
                <a:latin typeface="Trebuchet MS"/>
              </a:rPr>
              <a:t>to </a:t>
            </a:r>
            <a:r>
              <a:rPr b="1" lang="en-US" sz="2400" spc="-140" strike="noStrike">
                <a:solidFill>
                  <a:srgbClr val="677579"/>
                </a:solidFill>
                <a:latin typeface="Trebuchet MS"/>
              </a:rPr>
              <a:t>the </a:t>
            </a:r>
            <a:r>
              <a:rPr b="1" lang="en-US" sz="2400" spc="-151" strike="noStrike">
                <a:solidFill>
                  <a:srgbClr val="677579"/>
                </a:solidFill>
                <a:latin typeface="Trebuchet MS"/>
              </a:rPr>
              <a:t>level </a:t>
            </a:r>
            <a:r>
              <a:rPr b="1" lang="en-US" sz="2400" spc="-92" strike="noStrike">
                <a:solidFill>
                  <a:srgbClr val="677579"/>
                </a:solidFill>
                <a:latin typeface="Trebuchet MS"/>
              </a:rPr>
              <a:t>of </a:t>
            </a:r>
            <a:r>
              <a:rPr b="1" lang="en-US" sz="2400" spc="-114" strike="noStrike">
                <a:solidFill>
                  <a:srgbClr val="677579"/>
                </a:solidFill>
                <a:latin typeface="Trebuchet MS"/>
              </a:rPr>
              <a:t>Secondary </a:t>
            </a:r>
            <a:r>
              <a:rPr b="1" lang="en-US" sz="2400" spc="49" strike="noStrike">
                <a:solidFill>
                  <a:srgbClr val="677579"/>
                </a:solidFill>
                <a:latin typeface="Trebuchet MS"/>
              </a:rPr>
              <a:t>/ </a:t>
            </a:r>
            <a:r>
              <a:rPr b="1" lang="en-US" sz="2400" spc="-710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11" strike="noStrike">
                <a:solidFill>
                  <a:srgbClr val="677579"/>
                </a:solidFill>
                <a:latin typeface="Trebuchet MS"/>
              </a:rPr>
              <a:t>secondary</a:t>
            </a:r>
            <a:r>
              <a:rPr b="1" lang="en-US" sz="2400" spc="-24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14" strike="noStrike">
                <a:solidFill>
                  <a:srgbClr val="677579"/>
                </a:solidFill>
                <a:latin typeface="Trebuchet MS"/>
              </a:rPr>
              <a:t>special</a:t>
            </a:r>
            <a:r>
              <a:rPr b="1" lang="en-US" sz="2400" spc="-24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26" strike="noStrike">
                <a:solidFill>
                  <a:srgbClr val="677579"/>
                </a:solidFill>
                <a:latin typeface="Trebuchet MS"/>
              </a:rPr>
              <a:t>take</a:t>
            </a:r>
            <a:r>
              <a:rPr b="1" lang="en-US" sz="2400" spc="-2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40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400" spc="-21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92" strike="noStrike">
                <a:solidFill>
                  <a:srgbClr val="677579"/>
                </a:solidFill>
                <a:latin typeface="Trebuchet MS"/>
              </a:rPr>
              <a:t>highest</a:t>
            </a:r>
            <a:r>
              <a:rPr b="1" lang="en-US" sz="2400" spc="-24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00" strike="noStrike">
                <a:solidFill>
                  <a:srgbClr val="677579"/>
                </a:solidFill>
                <a:latin typeface="Trebuchet MS"/>
              </a:rPr>
              <a:t>amount</a:t>
            </a:r>
            <a:r>
              <a:rPr b="1" lang="en-US" sz="2400" spc="-2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92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2400" spc="-21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20" strike="noStrike">
                <a:solidFill>
                  <a:srgbClr val="677579"/>
                </a:solidFill>
                <a:latin typeface="Trebuchet MS"/>
              </a:rPr>
              <a:t>loans.</a:t>
            </a:r>
            <a:endParaRPr b="0" lang="en-US" sz="2400" spc="-1" strike="noStrike">
              <a:latin typeface="Arial"/>
            </a:endParaRPr>
          </a:p>
          <a:p>
            <a:pPr marL="393840" indent="-38088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 </a:t>
            </a:r>
            <a:r>
              <a:rPr b="1" lang="en-US" sz="2400" spc="-114" strike="noStrike">
                <a:solidFill>
                  <a:srgbClr val="677579"/>
                </a:solidFill>
                <a:latin typeface="Trebuchet MS"/>
              </a:rPr>
              <a:t>People </a:t>
            </a:r>
            <a:r>
              <a:rPr b="1" lang="en-US" sz="2400" spc="-100" strike="noStrike">
                <a:solidFill>
                  <a:srgbClr val="677579"/>
                </a:solidFill>
                <a:latin typeface="Trebuchet MS"/>
              </a:rPr>
              <a:t>having </a:t>
            </a:r>
            <a:r>
              <a:rPr b="1" lang="en-US" sz="2400" spc="-131" strike="noStrike">
                <a:solidFill>
                  <a:srgbClr val="677579"/>
                </a:solidFill>
                <a:latin typeface="Trebuchet MS"/>
              </a:rPr>
              <a:t>higher </a:t>
            </a:r>
            <a:r>
              <a:rPr b="1" lang="en-US" sz="2400" spc="-137" strike="noStrike">
                <a:solidFill>
                  <a:srgbClr val="677579"/>
                </a:solidFill>
                <a:latin typeface="Trebuchet MS"/>
              </a:rPr>
              <a:t>education </a:t>
            </a:r>
            <a:r>
              <a:rPr b="1" lang="en-US" sz="2400" spc="-52" strike="noStrike">
                <a:solidFill>
                  <a:srgbClr val="677579"/>
                </a:solidFill>
                <a:latin typeface="Trebuchet MS"/>
              </a:rPr>
              <a:t>is </a:t>
            </a:r>
            <a:r>
              <a:rPr b="1" lang="en-US" sz="2400" spc="-80" strike="noStrike">
                <a:solidFill>
                  <a:srgbClr val="677579"/>
                </a:solidFill>
                <a:latin typeface="Trebuchet MS"/>
              </a:rPr>
              <a:t>a </a:t>
            </a:r>
            <a:r>
              <a:rPr b="1" lang="en-US" sz="2400" spc="-131" strike="noStrike">
                <a:solidFill>
                  <a:srgbClr val="677579"/>
                </a:solidFill>
                <a:latin typeface="Trebuchet MS"/>
              </a:rPr>
              <a:t>lower value </a:t>
            </a:r>
            <a:r>
              <a:rPr b="1" lang="en-US" sz="2400" spc="-92" strike="noStrike">
                <a:solidFill>
                  <a:srgbClr val="677579"/>
                </a:solidFill>
                <a:latin typeface="Trebuchet MS"/>
              </a:rPr>
              <a:t>of </a:t>
            </a:r>
            <a:r>
              <a:rPr b="1" lang="en-US" sz="2400" spc="-301" strike="noStrike">
                <a:solidFill>
                  <a:srgbClr val="677579"/>
                </a:solidFill>
                <a:latin typeface="Trebuchet MS"/>
              </a:rPr>
              <a:t>% </a:t>
            </a:r>
            <a:r>
              <a:rPr b="1" lang="en-US" sz="2400" spc="-29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37" strike="noStrike">
                <a:solidFill>
                  <a:srgbClr val="677579"/>
                </a:solidFill>
                <a:latin typeface="Trebuchet MS"/>
              </a:rPr>
              <a:t>defaulter</a:t>
            </a:r>
            <a:r>
              <a:rPr b="1" lang="en-US" sz="2400" spc="-24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31" strike="noStrike">
                <a:solidFill>
                  <a:srgbClr val="677579"/>
                </a:solidFill>
                <a:latin typeface="Trebuchet MS"/>
              </a:rPr>
              <a:t>by</a:t>
            </a:r>
            <a:r>
              <a:rPr b="1" lang="en-US" sz="24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301" strike="noStrike">
                <a:solidFill>
                  <a:srgbClr val="677579"/>
                </a:solidFill>
                <a:latin typeface="Trebuchet MS"/>
              </a:rPr>
              <a:t>%</a:t>
            </a:r>
            <a:r>
              <a:rPr b="1" lang="en-US" sz="24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06" strike="noStrike">
                <a:solidFill>
                  <a:srgbClr val="677579"/>
                </a:solidFill>
                <a:latin typeface="Trebuchet MS"/>
              </a:rPr>
              <a:t>non-defaulter</a:t>
            </a:r>
            <a:r>
              <a:rPr b="1" lang="en-US" sz="2400" spc="-24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31" strike="noStrike">
                <a:solidFill>
                  <a:srgbClr val="677579"/>
                </a:solidFill>
                <a:latin typeface="Trebuchet MS"/>
              </a:rPr>
              <a:t>ratio</a:t>
            </a:r>
            <a:r>
              <a:rPr b="1" lang="en-US" sz="2400" spc="-21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11" strike="noStrike">
                <a:solidFill>
                  <a:srgbClr val="677579"/>
                </a:solidFill>
                <a:latin typeface="Trebuchet MS"/>
              </a:rPr>
              <a:t>than</a:t>
            </a:r>
            <a:r>
              <a:rPr b="1" lang="en-US" sz="2400" spc="-2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37" strike="noStrike">
                <a:solidFill>
                  <a:srgbClr val="677579"/>
                </a:solidFill>
                <a:latin typeface="Trebuchet MS"/>
              </a:rPr>
              <a:t>other</a:t>
            </a:r>
            <a:r>
              <a:rPr b="1" lang="en-US" sz="2400" spc="-22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11" strike="noStrike">
                <a:solidFill>
                  <a:srgbClr val="677579"/>
                </a:solidFill>
                <a:latin typeface="Trebuchet MS"/>
              </a:rPr>
              <a:t>levels</a:t>
            </a:r>
            <a:r>
              <a:rPr b="1" lang="en-US" sz="2400" spc="-23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92" strike="noStrike">
                <a:solidFill>
                  <a:srgbClr val="677579"/>
                </a:solidFill>
                <a:latin typeface="Trebuchet MS"/>
              </a:rPr>
              <a:t>of </a:t>
            </a:r>
            <a:r>
              <a:rPr b="1" lang="en-US" sz="2400" spc="-70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57" strike="noStrike">
                <a:solidFill>
                  <a:srgbClr val="677579"/>
                </a:solidFill>
                <a:latin typeface="Trebuchet MS"/>
              </a:rPr>
              <a:t>education.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ldNum"/>
          </p:nvPr>
        </p:nvSpPr>
        <p:spPr>
          <a:xfrm>
            <a:off x="8820360" y="4802400"/>
            <a:ext cx="246600" cy="301644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DD39D642-5EE0-4EFB-B3AF-706C9A552AA9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object 2" descr=""/>
          <p:cNvPicPr/>
          <p:nvPr/>
        </p:nvPicPr>
        <p:blipFill>
          <a:blip r:embed="rId1"/>
          <a:stretch/>
        </p:blipFill>
        <p:spPr>
          <a:xfrm>
            <a:off x="472320" y="2324160"/>
            <a:ext cx="6332760" cy="1969560"/>
          </a:xfrm>
          <a:prstGeom prst="rect">
            <a:avLst/>
          </a:prstGeom>
          <a:ln w="0">
            <a:noFill/>
          </a:ln>
        </p:spPr>
      </p:pic>
      <p:sp>
        <p:nvSpPr>
          <p:cNvPr id="273" name="object 3"/>
          <p:cNvSpPr/>
          <p:nvPr/>
        </p:nvSpPr>
        <p:spPr>
          <a:xfrm>
            <a:off x="842760" y="2438280"/>
            <a:ext cx="5463360" cy="206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5760" bIns="0" anchor="t">
            <a:spAutoFit/>
          </a:bodyPr>
          <a:p>
            <a:pPr marL="12600">
              <a:lnSpc>
                <a:spcPts val="5179"/>
              </a:lnSpc>
              <a:spcBef>
                <a:spcPts val="754"/>
              </a:spcBef>
              <a:buNone/>
            </a:pPr>
            <a:r>
              <a:rPr b="1" i="1" lang="en-US" sz="4800" spc="-386" strike="noStrike">
                <a:solidFill>
                  <a:srgbClr val="00cc9f"/>
                </a:solidFill>
                <a:latin typeface="Trebuchet MS"/>
              </a:rPr>
              <a:t>Univariate</a:t>
            </a:r>
            <a:r>
              <a:rPr b="1" i="1" lang="en-US" sz="4800" spc="-395" strike="noStrike">
                <a:solidFill>
                  <a:srgbClr val="00cc9f"/>
                </a:solidFill>
                <a:latin typeface="Trebuchet MS"/>
              </a:rPr>
              <a:t> </a:t>
            </a:r>
            <a:r>
              <a:rPr b="1" i="1" lang="en-US" sz="4800" spc="-287" strike="noStrike">
                <a:solidFill>
                  <a:srgbClr val="00cc9f"/>
                </a:solidFill>
                <a:latin typeface="Trebuchet MS"/>
              </a:rPr>
              <a:t>A</a:t>
            </a:r>
            <a:r>
              <a:rPr b="1" i="1" lang="en-US" sz="4800" spc="-276" strike="noStrike">
                <a:solidFill>
                  <a:srgbClr val="00cc9f"/>
                </a:solidFill>
                <a:latin typeface="Trebuchet MS"/>
              </a:rPr>
              <a:t>n</a:t>
            </a:r>
            <a:r>
              <a:rPr b="1" i="1" lang="en-US" sz="4800" spc="-307" strike="noStrike">
                <a:solidFill>
                  <a:srgbClr val="00cc9f"/>
                </a:solidFill>
                <a:latin typeface="Trebuchet MS"/>
              </a:rPr>
              <a:t>alysis</a:t>
            </a:r>
            <a:r>
              <a:rPr b="1" i="1" lang="en-US" sz="4800" spc="-395" strike="noStrike">
                <a:solidFill>
                  <a:srgbClr val="00cc9f"/>
                </a:solidFill>
                <a:latin typeface="Trebuchet MS"/>
              </a:rPr>
              <a:t> </a:t>
            </a:r>
            <a:r>
              <a:rPr b="1" i="1" lang="en-US" sz="4800" spc="-307" strike="noStrike">
                <a:solidFill>
                  <a:srgbClr val="00cc9f"/>
                </a:solidFill>
                <a:latin typeface="Trebuchet MS"/>
              </a:rPr>
              <a:t>of  </a:t>
            </a:r>
            <a:r>
              <a:rPr b="1" i="1" lang="en-US" sz="4800" spc="-157" strike="noStrike">
                <a:solidFill>
                  <a:srgbClr val="00cc9f"/>
                </a:solidFill>
                <a:latin typeface="Trebuchet MS"/>
              </a:rPr>
              <a:t>Nu</a:t>
            </a:r>
            <a:r>
              <a:rPr b="1" i="1" lang="en-US" sz="4800" spc="-225" strike="noStrike">
                <a:solidFill>
                  <a:srgbClr val="00cc9f"/>
                </a:solidFill>
                <a:latin typeface="Trebuchet MS"/>
              </a:rPr>
              <a:t>m</a:t>
            </a:r>
            <a:r>
              <a:rPr b="1" i="1" lang="en-US" sz="4800" spc="-401" strike="noStrike">
                <a:solidFill>
                  <a:srgbClr val="00cc9f"/>
                </a:solidFill>
                <a:latin typeface="Trebuchet MS"/>
              </a:rPr>
              <a:t>erical</a:t>
            </a:r>
            <a:r>
              <a:rPr b="1" i="1" lang="en-US" sz="4800" spc="-392" strike="noStrike">
                <a:solidFill>
                  <a:srgbClr val="00cc9f"/>
                </a:solidFill>
                <a:latin typeface="Trebuchet MS"/>
              </a:rPr>
              <a:t> </a:t>
            </a:r>
            <a:r>
              <a:rPr b="1" i="1" lang="en-US" sz="4800" spc="-375" strike="noStrike">
                <a:solidFill>
                  <a:srgbClr val="00cc9f"/>
                </a:solidFill>
                <a:latin typeface="Trebuchet MS"/>
              </a:rPr>
              <a:t>Variables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74" name="object 4" descr=""/>
          <p:cNvPicPr/>
          <p:nvPr/>
        </p:nvPicPr>
        <p:blipFill>
          <a:blip r:embed="rId2"/>
          <a:stretch/>
        </p:blipFill>
        <p:spPr>
          <a:xfrm>
            <a:off x="0" y="0"/>
            <a:ext cx="2667240" cy="3391200"/>
          </a:xfrm>
          <a:prstGeom prst="rect">
            <a:avLst/>
          </a:prstGeom>
          <a:ln w="0">
            <a:noFill/>
          </a:ln>
        </p:spPr>
      </p:pic>
      <p:sp>
        <p:nvSpPr>
          <p:cNvPr id="275" name="object 5"/>
          <p:cNvSpPr/>
          <p:nvPr/>
        </p:nvSpPr>
        <p:spPr>
          <a:xfrm>
            <a:off x="726840" y="207360"/>
            <a:ext cx="950400" cy="199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i="1" lang="en-US" sz="13000" spc="-341" strike="noStrike">
                <a:solidFill>
                  <a:srgbClr val="3df385"/>
                </a:solidFill>
                <a:latin typeface="Trebuchet MS"/>
              </a:rPr>
              <a:t>2</a:t>
            </a:r>
            <a:endParaRPr b="0" lang="en-US" sz="1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3881160" cy="2241360"/>
          </a:xfrm>
          <a:prstGeom prst="rect">
            <a:avLst/>
          </a:prstGeom>
          <a:ln w="0">
            <a:noFill/>
          </a:ln>
        </p:spPr>
      </p:pic>
      <p:pic>
        <p:nvPicPr>
          <p:cNvPr id="277" name="object 3" descr=""/>
          <p:cNvPicPr/>
          <p:nvPr/>
        </p:nvPicPr>
        <p:blipFill>
          <a:blip r:embed="rId2"/>
          <a:stretch/>
        </p:blipFill>
        <p:spPr>
          <a:xfrm>
            <a:off x="0" y="0"/>
            <a:ext cx="3767040" cy="2205000"/>
          </a:xfrm>
          <a:prstGeom prst="rect">
            <a:avLst/>
          </a:prstGeom>
          <a:ln w="0">
            <a:noFill/>
          </a:ln>
        </p:spPr>
      </p:pic>
      <p:grpSp>
        <p:nvGrpSpPr>
          <p:cNvPr id="278" name="object 4"/>
          <p:cNvGrpSpPr/>
          <p:nvPr/>
        </p:nvGrpSpPr>
        <p:grpSpPr>
          <a:xfrm>
            <a:off x="6975360" y="3892320"/>
            <a:ext cx="2168280" cy="1251000"/>
            <a:chOff x="6975360" y="3892320"/>
            <a:chExt cx="2168280" cy="1251000"/>
          </a:xfrm>
        </p:grpSpPr>
        <p:pic>
          <p:nvPicPr>
            <p:cNvPr id="279" name="object 5" descr=""/>
            <p:cNvPicPr/>
            <p:nvPr/>
          </p:nvPicPr>
          <p:blipFill>
            <a:blip r:embed="rId3"/>
            <a:stretch/>
          </p:blipFill>
          <p:spPr>
            <a:xfrm>
              <a:off x="6975360" y="3892320"/>
              <a:ext cx="216828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0" name="object 6" descr=""/>
            <p:cNvPicPr/>
            <p:nvPr/>
          </p:nvPicPr>
          <p:blipFill>
            <a:blip r:embed="rId4"/>
            <a:stretch/>
          </p:blipFill>
          <p:spPr>
            <a:xfrm>
              <a:off x="7066800" y="3933360"/>
              <a:ext cx="2076840" cy="12096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81" name="object 7" descr=""/>
          <p:cNvPicPr/>
          <p:nvPr/>
        </p:nvPicPr>
        <p:blipFill>
          <a:blip r:embed="rId5"/>
          <a:stretch/>
        </p:blipFill>
        <p:spPr>
          <a:xfrm>
            <a:off x="329040" y="0"/>
            <a:ext cx="4723200" cy="95148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93280" y="77040"/>
            <a:ext cx="4200840" cy="11102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i="1" lang="en-US" sz="3600" spc="-321" strike="noStrike">
                <a:solidFill>
                  <a:srgbClr val="171f21"/>
                </a:solidFill>
                <a:latin typeface="Trebuchet MS"/>
              </a:rPr>
              <a:t>Correl</a:t>
            </a:r>
            <a:r>
              <a:rPr b="1" i="1" lang="en-US" sz="3600" spc="-406" strike="noStrike">
                <a:solidFill>
                  <a:srgbClr val="171f21"/>
                </a:solidFill>
                <a:latin typeface="Trebuchet MS"/>
              </a:rPr>
              <a:t>a</a:t>
            </a:r>
            <a:r>
              <a:rPr b="1" i="1" lang="en-US" sz="3600" spc="-287" strike="noStrike">
                <a:solidFill>
                  <a:srgbClr val="171f21"/>
                </a:solidFill>
                <a:latin typeface="Trebuchet MS"/>
              </a:rPr>
              <a:t>tion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82" strike="noStrike">
                <a:solidFill>
                  <a:srgbClr val="171f21"/>
                </a:solidFill>
                <a:latin typeface="Trebuchet MS"/>
              </a:rPr>
              <a:t>of</a:t>
            </a:r>
            <a:r>
              <a:rPr b="1" i="1" lang="en-US" sz="3600" spc="-30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420" strike="noStrike">
                <a:solidFill>
                  <a:srgbClr val="171f21"/>
                </a:solidFill>
                <a:latin typeface="Trebuchet MS"/>
              </a:rPr>
              <a:t>Tar</a:t>
            </a:r>
            <a:r>
              <a:rPr b="1" i="1" lang="en-US" sz="3600" spc="-406" strike="noStrike">
                <a:solidFill>
                  <a:srgbClr val="171f21"/>
                </a:solidFill>
                <a:latin typeface="Trebuchet MS"/>
              </a:rPr>
              <a:t>g</a:t>
            </a:r>
            <a:r>
              <a:rPr b="1" i="1" lang="en-US" sz="3600" spc="-335" strike="noStrike">
                <a:solidFill>
                  <a:srgbClr val="171f21"/>
                </a:solidFill>
                <a:latin typeface="Trebuchet MS"/>
              </a:rPr>
              <a:t>et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97" strike="noStrike">
                <a:solidFill>
                  <a:srgbClr val="171f21"/>
                </a:solidFill>
                <a:latin typeface="Trebuchet MS"/>
              </a:rPr>
              <a:t>0</a:t>
            </a:r>
            <a:endParaRPr b="0" lang="en-US" sz="3600" spc="-1" strike="noStrike">
              <a:latin typeface="Calibri"/>
            </a:endParaRPr>
          </a:p>
        </p:txBody>
      </p:sp>
      <p:pic>
        <p:nvPicPr>
          <p:cNvPr id="283" name="object 9" descr=""/>
          <p:cNvPicPr/>
          <p:nvPr/>
        </p:nvPicPr>
        <p:blipFill>
          <a:blip r:embed="rId6"/>
          <a:stretch/>
        </p:blipFill>
        <p:spPr>
          <a:xfrm>
            <a:off x="8749440" y="4797720"/>
            <a:ext cx="384480" cy="345600"/>
          </a:xfrm>
          <a:prstGeom prst="rect">
            <a:avLst/>
          </a:prstGeom>
          <a:ln w="0">
            <a:noFill/>
          </a:ln>
        </p:spPr>
      </p:pic>
      <p:pic>
        <p:nvPicPr>
          <p:cNvPr id="284" name="object 10" descr=""/>
          <p:cNvPicPr/>
          <p:nvPr/>
        </p:nvPicPr>
        <p:blipFill>
          <a:blip r:embed="rId7"/>
          <a:stretch/>
        </p:blipFill>
        <p:spPr>
          <a:xfrm>
            <a:off x="1138320" y="678240"/>
            <a:ext cx="7270560" cy="4359960"/>
          </a:xfrm>
          <a:prstGeom prst="rect">
            <a:avLst/>
          </a:prstGeom>
          <a:ln w="0">
            <a:noFill/>
          </a:ln>
        </p:spPr>
      </p:pic>
      <p:sp>
        <p:nvSpPr>
          <p:cNvPr id="285" name="PlaceHolder 2"/>
          <p:cNvSpPr>
            <a:spLocks noGrp="1"/>
          </p:cNvSpPr>
          <p:nvPr>
            <p:ph type="sldNum"/>
          </p:nvPr>
        </p:nvSpPr>
        <p:spPr>
          <a:xfrm>
            <a:off x="8820360" y="4802400"/>
            <a:ext cx="246600" cy="301644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8659BB7C-E55C-4F25-B688-9527251EDDD6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3881160" cy="2241360"/>
          </a:xfrm>
          <a:prstGeom prst="rect">
            <a:avLst/>
          </a:prstGeom>
          <a:ln w="0">
            <a:noFill/>
          </a:ln>
        </p:spPr>
      </p:pic>
      <p:pic>
        <p:nvPicPr>
          <p:cNvPr id="287" name="object 3" descr=""/>
          <p:cNvPicPr/>
          <p:nvPr/>
        </p:nvPicPr>
        <p:blipFill>
          <a:blip r:embed="rId2"/>
          <a:stretch/>
        </p:blipFill>
        <p:spPr>
          <a:xfrm>
            <a:off x="0" y="0"/>
            <a:ext cx="3767040" cy="2205000"/>
          </a:xfrm>
          <a:prstGeom prst="rect">
            <a:avLst/>
          </a:prstGeom>
          <a:ln w="0">
            <a:noFill/>
          </a:ln>
        </p:spPr>
      </p:pic>
      <p:grpSp>
        <p:nvGrpSpPr>
          <p:cNvPr id="288" name="object 4"/>
          <p:cNvGrpSpPr/>
          <p:nvPr/>
        </p:nvGrpSpPr>
        <p:grpSpPr>
          <a:xfrm>
            <a:off x="6975360" y="3892320"/>
            <a:ext cx="2168280" cy="1251000"/>
            <a:chOff x="6975360" y="3892320"/>
            <a:chExt cx="2168280" cy="1251000"/>
          </a:xfrm>
        </p:grpSpPr>
        <p:pic>
          <p:nvPicPr>
            <p:cNvPr id="289" name="object 5" descr=""/>
            <p:cNvPicPr/>
            <p:nvPr/>
          </p:nvPicPr>
          <p:blipFill>
            <a:blip r:embed="rId3"/>
            <a:stretch/>
          </p:blipFill>
          <p:spPr>
            <a:xfrm>
              <a:off x="6975360" y="3892320"/>
              <a:ext cx="216828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0" name="object 6" descr=""/>
            <p:cNvPicPr/>
            <p:nvPr/>
          </p:nvPicPr>
          <p:blipFill>
            <a:blip r:embed="rId4"/>
            <a:stretch/>
          </p:blipFill>
          <p:spPr>
            <a:xfrm>
              <a:off x="7066800" y="3933360"/>
              <a:ext cx="2076840" cy="12096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91" name="object 7" descr=""/>
          <p:cNvPicPr/>
          <p:nvPr/>
        </p:nvPicPr>
        <p:blipFill>
          <a:blip r:embed="rId5"/>
          <a:stretch/>
        </p:blipFill>
        <p:spPr>
          <a:xfrm>
            <a:off x="341280" y="251280"/>
            <a:ext cx="7877880" cy="1454400"/>
          </a:xfrm>
          <a:prstGeom prst="rect">
            <a:avLst/>
          </a:prstGeom>
          <a:ln w="0">
            <a:noFill/>
          </a:ln>
        </p:spPr>
      </p:pic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4440" y="338040"/>
            <a:ext cx="7253280" cy="1062360"/>
          </a:xfrm>
          <a:prstGeom prst="rect">
            <a:avLst/>
          </a:prstGeom>
          <a:noFill/>
          <a:ln w="0">
            <a:noFill/>
          </a:ln>
        </p:spPr>
        <p:txBody>
          <a:bodyPr lIns="0" rIns="0" tIns="74160" bIns="0" anchor="t">
            <a:noAutofit/>
          </a:bodyPr>
          <a:p>
            <a:pPr marL="12600">
              <a:lnSpc>
                <a:spcPts val="3889"/>
              </a:lnSpc>
              <a:spcBef>
                <a:spcPts val="584"/>
              </a:spcBef>
              <a:buNone/>
            </a:pPr>
            <a:r>
              <a:rPr b="1" i="1" lang="en-US" sz="3600" spc="-276" strike="noStrike">
                <a:solidFill>
                  <a:srgbClr val="171f21"/>
                </a:solidFill>
                <a:latin typeface="Trebuchet MS"/>
              </a:rPr>
              <a:t>Observation</a:t>
            </a:r>
            <a:r>
              <a:rPr b="1" i="1" lang="en-US" sz="3600" spc="-31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from</a:t>
            </a:r>
            <a:r>
              <a:rPr b="1" i="1" lang="en-US" sz="3600" spc="-31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316" strike="noStrike">
                <a:solidFill>
                  <a:srgbClr val="171f21"/>
                </a:solidFill>
                <a:latin typeface="Trebuchet MS"/>
              </a:rPr>
              <a:t>Correlation</a:t>
            </a:r>
            <a:r>
              <a:rPr b="1" i="1" lang="en-US" sz="3600" spc="-31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62" strike="noStrike">
                <a:solidFill>
                  <a:srgbClr val="171f21"/>
                </a:solidFill>
                <a:latin typeface="Trebuchet MS"/>
              </a:rPr>
              <a:t>Heatmap </a:t>
            </a:r>
            <a:r>
              <a:rPr b="1" i="1" lang="en-US" sz="3600" spc="-107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82" strike="noStrike">
                <a:solidFill>
                  <a:srgbClr val="171f21"/>
                </a:solidFill>
                <a:latin typeface="Trebuchet MS"/>
              </a:rPr>
              <a:t>of</a:t>
            </a:r>
            <a:r>
              <a:rPr b="1" i="1" lang="en-US" sz="3600" spc="-31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420" strike="noStrike">
                <a:solidFill>
                  <a:srgbClr val="171f21"/>
                </a:solidFill>
                <a:latin typeface="Trebuchet MS"/>
              </a:rPr>
              <a:t>Tar</a:t>
            </a:r>
            <a:r>
              <a:rPr b="1" i="1" lang="en-US" sz="3600" spc="-406" strike="noStrike">
                <a:solidFill>
                  <a:srgbClr val="171f21"/>
                </a:solidFill>
                <a:latin typeface="Trebuchet MS"/>
              </a:rPr>
              <a:t>g</a:t>
            </a:r>
            <a:r>
              <a:rPr b="1" i="1" lang="en-US" sz="3600" spc="-335" strike="noStrike">
                <a:solidFill>
                  <a:srgbClr val="171f21"/>
                </a:solidFill>
                <a:latin typeface="Trebuchet MS"/>
              </a:rPr>
              <a:t>et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97" strike="noStrike">
                <a:solidFill>
                  <a:srgbClr val="171f21"/>
                </a:solidFill>
                <a:latin typeface="Trebuchet MS"/>
              </a:rPr>
              <a:t>0</a:t>
            </a:r>
            <a:endParaRPr b="0" lang="en-US" sz="3600" spc="-1" strike="noStrike">
              <a:latin typeface="Calibri"/>
            </a:endParaRPr>
          </a:p>
        </p:txBody>
      </p:sp>
      <p:sp>
        <p:nvSpPr>
          <p:cNvPr id="293" name="object 9"/>
          <p:cNvSpPr/>
          <p:nvPr/>
        </p:nvSpPr>
        <p:spPr>
          <a:xfrm>
            <a:off x="919080" y="1519920"/>
            <a:ext cx="7254000" cy="357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ts val="2546"/>
              </a:lnSpc>
              <a:spcBef>
                <a:spcPts val="99"/>
              </a:spcBef>
              <a:buNone/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1600" spc="-106" strike="noStrike">
                <a:solidFill>
                  <a:srgbClr val="171f21"/>
                </a:solidFill>
                <a:latin typeface="Trebuchet MS"/>
              </a:rPr>
              <a:t>Credit</a:t>
            </a:r>
            <a:r>
              <a:rPr b="1" lang="en-US" sz="1600" spc="-16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amount</a:t>
            </a:r>
            <a:r>
              <a:rPr b="1" lang="en-US" sz="1600" spc="-17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of</a:t>
            </a:r>
            <a:r>
              <a:rPr b="1" lang="en-US" sz="1600" spc="-14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75" strike="noStrike">
                <a:solidFill>
                  <a:srgbClr val="171f21"/>
                </a:solidFill>
                <a:latin typeface="Trebuchet MS"/>
              </a:rPr>
              <a:t>loan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75" strike="noStrike">
                <a:solidFill>
                  <a:srgbClr val="171f21"/>
                </a:solidFill>
                <a:latin typeface="Trebuchet MS"/>
              </a:rPr>
              <a:t>and</a:t>
            </a:r>
            <a:r>
              <a:rPr b="1" lang="en-US" sz="1600" spc="-15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annuity</a:t>
            </a:r>
            <a:r>
              <a:rPr b="1" lang="en-US" sz="1600" spc="-17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35" strike="noStrike">
                <a:solidFill>
                  <a:srgbClr val="171f21"/>
                </a:solidFill>
                <a:latin typeface="Trebuchet MS"/>
              </a:rPr>
              <a:t>is</a:t>
            </a:r>
            <a:r>
              <a:rPr b="1" lang="en-US" sz="1600" spc="-13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higher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for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0" strike="noStrike">
                <a:solidFill>
                  <a:srgbClr val="171f21"/>
                </a:solidFill>
                <a:latin typeface="Trebuchet MS"/>
              </a:rPr>
              <a:t>clients</a:t>
            </a:r>
            <a:r>
              <a:rPr b="1" lang="en-US" sz="1600" spc="-15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0" strike="noStrike">
                <a:solidFill>
                  <a:srgbClr val="171f21"/>
                </a:solidFill>
                <a:latin typeface="Trebuchet MS"/>
              </a:rPr>
              <a:t>with</a:t>
            </a:r>
            <a:r>
              <a:rPr b="1" lang="en-US" sz="1600" spc="-15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higher</a:t>
            </a:r>
            <a:r>
              <a:rPr b="1" lang="en-US" sz="1600" spc="-14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11" strike="noStrike">
                <a:solidFill>
                  <a:srgbClr val="171f21"/>
                </a:solidFill>
                <a:latin typeface="Trebuchet MS"/>
              </a:rPr>
              <a:t>income.</a:t>
            </a:r>
            <a:endParaRPr b="0" lang="en-US" sz="1600" spc="-1" strike="noStrike">
              <a:latin typeface="Arial"/>
            </a:endParaRPr>
          </a:p>
          <a:p>
            <a:pPr marL="12600">
              <a:lnSpc>
                <a:spcPts val="2546"/>
              </a:lnSpc>
              <a:buNone/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1600" spc="-106" strike="noStrike">
                <a:solidFill>
                  <a:srgbClr val="171f21"/>
                </a:solidFill>
                <a:latin typeface="Trebuchet MS"/>
              </a:rPr>
              <a:t>Credit</a:t>
            </a:r>
            <a:r>
              <a:rPr b="1" lang="en-US" sz="1600" spc="-17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amount</a:t>
            </a:r>
            <a:r>
              <a:rPr b="1" lang="en-US" sz="1600" spc="-17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of</a:t>
            </a:r>
            <a:r>
              <a:rPr b="1" lang="en-US" sz="1600" spc="-14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75" strike="noStrike">
                <a:solidFill>
                  <a:srgbClr val="171f21"/>
                </a:solidFill>
                <a:latin typeface="Trebuchet MS"/>
              </a:rPr>
              <a:t>loan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35" strike="noStrike">
                <a:solidFill>
                  <a:srgbClr val="171f21"/>
                </a:solidFill>
                <a:latin typeface="Trebuchet MS"/>
              </a:rPr>
              <a:t>is</a:t>
            </a:r>
            <a:r>
              <a:rPr b="1" lang="en-US" sz="1600" spc="-13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inversely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proportion</a:t>
            </a:r>
            <a:r>
              <a:rPr b="1" lang="en-US" sz="1600" spc="-17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to</a:t>
            </a:r>
            <a:r>
              <a:rPr b="1" lang="en-US" sz="1600" spc="-14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06" strike="noStrike">
                <a:solidFill>
                  <a:srgbClr val="171f21"/>
                </a:solidFill>
                <a:latin typeface="Trebuchet MS"/>
              </a:rPr>
              <a:t>children</a:t>
            </a:r>
            <a:r>
              <a:rPr b="1" lang="en-US" sz="1600" spc="-16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11" strike="noStrike">
                <a:solidFill>
                  <a:srgbClr val="171f21"/>
                </a:solidFill>
                <a:latin typeface="Trebuchet MS"/>
              </a:rPr>
              <a:t>count.</a:t>
            </a:r>
            <a:r>
              <a:rPr b="1" lang="en-US" sz="1600" spc="-17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7" strike="noStrike">
                <a:solidFill>
                  <a:srgbClr val="171f21"/>
                </a:solidFill>
                <a:latin typeface="Trebuchet MS"/>
              </a:rPr>
              <a:t>For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55" strike="noStrike">
                <a:solidFill>
                  <a:srgbClr val="171f21"/>
                </a:solidFill>
                <a:latin typeface="Trebuchet MS"/>
              </a:rPr>
              <a:t>a</a:t>
            </a:r>
            <a:r>
              <a:rPr b="1" lang="en-US" sz="1600" spc="-14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00" strike="noStrike">
                <a:solidFill>
                  <a:srgbClr val="171f21"/>
                </a:solidFill>
                <a:latin typeface="Trebuchet MS"/>
              </a:rPr>
              <a:t>client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0" strike="noStrike">
                <a:solidFill>
                  <a:srgbClr val="171f21"/>
                </a:solidFill>
                <a:latin typeface="Trebuchet MS"/>
              </a:rPr>
              <a:t>with</a:t>
            </a:r>
            <a:endParaRPr b="0" lang="en-US" sz="1600" spc="-1" strike="noStrike">
              <a:latin typeface="Arial"/>
            </a:endParaRPr>
          </a:p>
          <a:p>
            <a:pPr marL="393840">
              <a:lnSpc>
                <a:spcPts val="1664"/>
              </a:lnSpc>
              <a:spcBef>
                <a:spcPts val="125"/>
              </a:spcBef>
              <a:buNone/>
            </a:pPr>
            <a:r>
              <a:rPr b="1" lang="en-US" sz="1600" spc="-41" strike="noStrike">
                <a:solidFill>
                  <a:srgbClr val="171f21"/>
                </a:solidFill>
                <a:latin typeface="Trebuchet MS"/>
              </a:rPr>
              <a:t>m</a:t>
            </a:r>
            <a:r>
              <a:rPr b="1" lang="en-US" sz="1600" spc="-60" strike="noStrike">
                <a:solidFill>
                  <a:srgbClr val="171f21"/>
                </a:solidFill>
                <a:latin typeface="Trebuchet MS"/>
              </a:rPr>
              <a:t>o</a:t>
            </a:r>
            <a:r>
              <a:rPr b="1" lang="en-US" sz="1600" spc="-131" strike="noStrike">
                <a:solidFill>
                  <a:srgbClr val="171f21"/>
                </a:solidFill>
                <a:latin typeface="Trebuchet MS"/>
              </a:rPr>
              <a:t>r</a:t>
            </a:r>
            <a:r>
              <a:rPr b="1" lang="en-US" sz="1600" spc="-114" strike="noStrike">
                <a:solidFill>
                  <a:srgbClr val="171f21"/>
                </a:solidFill>
                <a:latin typeface="Trebuchet MS"/>
              </a:rPr>
              <a:t>e</a:t>
            </a:r>
            <a:r>
              <a:rPr b="1" lang="en-US" sz="1600" spc="-15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14" strike="noStrike">
                <a:solidFill>
                  <a:srgbClr val="171f21"/>
                </a:solidFill>
                <a:latin typeface="Trebuchet MS"/>
              </a:rPr>
              <a:t>c</a:t>
            </a:r>
            <a:r>
              <a:rPr b="1" lang="en-US" sz="1600" spc="-97" strike="noStrike">
                <a:solidFill>
                  <a:srgbClr val="171f21"/>
                </a:solidFill>
                <a:latin typeface="Trebuchet MS"/>
              </a:rPr>
              <a:t>h</a:t>
            </a:r>
            <a:r>
              <a:rPr b="1" lang="en-US" sz="1600" spc="-126" strike="noStrike">
                <a:solidFill>
                  <a:srgbClr val="171f21"/>
                </a:solidFill>
                <a:latin typeface="Trebuchet MS"/>
              </a:rPr>
              <a:t>i</a:t>
            </a:r>
            <a:r>
              <a:rPr b="1" lang="en-US" sz="1600" spc="-97" strike="noStrike">
                <a:solidFill>
                  <a:srgbClr val="171f21"/>
                </a:solidFill>
                <a:latin typeface="Trebuchet MS"/>
              </a:rPr>
              <a:t>l</a:t>
            </a:r>
            <a:r>
              <a:rPr b="1" lang="en-US" sz="1600" spc="-80" strike="noStrike">
                <a:solidFill>
                  <a:srgbClr val="171f21"/>
                </a:solidFill>
                <a:latin typeface="Trebuchet MS"/>
              </a:rPr>
              <a:t>d</a:t>
            </a:r>
            <a:r>
              <a:rPr b="1" lang="en-US" sz="1600" spc="-106" strike="noStrike">
                <a:solidFill>
                  <a:srgbClr val="171f21"/>
                </a:solidFill>
                <a:latin typeface="Trebuchet MS"/>
              </a:rPr>
              <a:t>r</a:t>
            </a:r>
            <a:r>
              <a:rPr b="1" lang="en-US" sz="1600" spc="-140" strike="noStrike">
                <a:solidFill>
                  <a:srgbClr val="171f21"/>
                </a:solidFill>
                <a:latin typeface="Trebuchet MS"/>
              </a:rPr>
              <a:t>e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n</a:t>
            </a:r>
            <a:r>
              <a:rPr b="1" lang="en-US" sz="1600" spc="-17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14" strike="noStrike">
                <a:solidFill>
                  <a:srgbClr val="171f21"/>
                </a:solidFill>
                <a:latin typeface="Trebuchet MS"/>
              </a:rPr>
              <a:t>c</a:t>
            </a:r>
            <a:r>
              <a:rPr b="1" lang="en-US" sz="1600" spc="-131" strike="noStrike">
                <a:solidFill>
                  <a:srgbClr val="171f21"/>
                </a:solidFill>
                <a:latin typeface="Trebuchet MS"/>
              </a:rPr>
              <a:t>r</a:t>
            </a:r>
            <a:r>
              <a:rPr b="1" lang="en-US" sz="1600" spc="-111" strike="noStrike">
                <a:solidFill>
                  <a:srgbClr val="171f21"/>
                </a:solidFill>
                <a:latin typeface="Trebuchet MS"/>
              </a:rPr>
              <a:t>e</a:t>
            </a:r>
            <a:r>
              <a:rPr b="1" lang="en-US" sz="1600" spc="-80" strike="noStrike">
                <a:solidFill>
                  <a:srgbClr val="171f21"/>
                </a:solidFill>
                <a:latin typeface="Trebuchet MS"/>
              </a:rPr>
              <a:t>d</a:t>
            </a:r>
            <a:r>
              <a:rPr b="1" lang="en-US" sz="1600" spc="-126" strike="noStrike">
                <a:solidFill>
                  <a:srgbClr val="171f21"/>
                </a:solidFill>
                <a:latin typeface="Trebuchet MS"/>
              </a:rPr>
              <a:t>i</a:t>
            </a:r>
            <a:r>
              <a:rPr b="1" lang="en-US" sz="1600" spc="-75" strike="noStrike">
                <a:solidFill>
                  <a:srgbClr val="171f21"/>
                </a:solidFill>
                <a:latin typeface="Trebuchet MS"/>
              </a:rPr>
              <a:t>t</a:t>
            </a:r>
            <a:r>
              <a:rPr b="1" lang="en-US" sz="1600" spc="-17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46" strike="noStrike">
                <a:solidFill>
                  <a:srgbClr val="171f21"/>
                </a:solidFill>
                <a:latin typeface="Trebuchet MS"/>
              </a:rPr>
              <a:t>a</a:t>
            </a:r>
            <a:r>
              <a:rPr b="1" lang="en-US" sz="1600" spc="-41" strike="noStrike">
                <a:solidFill>
                  <a:srgbClr val="171f21"/>
                </a:solidFill>
                <a:latin typeface="Trebuchet MS"/>
              </a:rPr>
              <a:t>m</a:t>
            </a:r>
            <a:r>
              <a:rPr b="1" lang="en-US" sz="1600" spc="-60" strike="noStrike">
                <a:solidFill>
                  <a:srgbClr val="171f21"/>
                </a:solidFill>
                <a:latin typeface="Trebuchet MS"/>
              </a:rPr>
              <a:t>o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un</a:t>
            </a:r>
            <a:r>
              <a:rPr b="1" lang="en-US" sz="1600" spc="-75" strike="noStrike">
                <a:solidFill>
                  <a:srgbClr val="171f21"/>
                </a:solidFill>
                <a:latin typeface="Trebuchet MS"/>
              </a:rPr>
              <a:t>t</a:t>
            </a:r>
            <a:r>
              <a:rPr b="1" lang="en-US" sz="1600" spc="-17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26" strike="noStrike">
                <a:solidFill>
                  <a:srgbClr val="171f21"/>
                </a:solidFill>
                <a:latin typeface="Trebuchet MS"/>
              </a:rPr>
              <a:t>i</a:t>
            </a:r>
            <a:r>
              <a:rPr b="1" lang="en-US" sz="1600" spc="49" strike="noStrike">
                <a:solidFill>
                  <a:srgbClr val="171f21"/>
                </a:solidFill>
                <a:latin typeface="Trebuchet MS"/>
              </a:rPr>
              <a:t>s</a:t>
            </a:r>
            <a:r>
              <a:rPr b="1" lang="en-US" sz="1600" spc="-13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7" strike="noStrike">
                <a:solidFill>
                  <a:srgbClr val="171f21"/>
                </a:solidFill>
                <a:latin typeface="Trebuchet MS"/>
              </a:rPr>
              <a:t>l</a:t>
            </a:r>
            <a:r>
              <a:rPr b="1" lang="en-US" sz="1600" spc="-111" strike="noStrike">
                <a:solidFill>
                  <a:srgbClr val="171f21"/>
                </a:solidFill>
                <a:latin typeface="Trebuchet MS"/>
              </a:rPr>
              <a:t>e</a:t>
            </a:r>
            <a:r>
              <a:rPr b="1" lang="en-US" sz="1600" spc="58" strike="noStrike">
                <a:solidFill>
                  <a:srgbClr val="171f21"/>
                </a:solidFill>
                <a:latin typeface="Trebuchet MS"/>
              </a:rPr>
              <a:t>ss</a:t>
            </a:r>
            <a:r>
              <a:rPr b="1" lang="en-US" sz="1600" spc="-111" strike="noStrike">
                <a:solidFill>
                  <a:srgbClr val="171f21"/>
                </a:solidFill>
                <a:latin typeface="Trebuchet MS"/>
              </a:rPr>
              <a:t>e</a:t>
            </a:r>
            <a:r>
              <a:rPr b="1" lang="en-US" sz="1600" spc="-191" strike="noStrike">
                <a:solidFill>
                  <a:srgbClr val="171f21"/>
                </a:solidFill>
                <a:latin typeface="Trebuchet MS"/>
              </a:rPr>
              <a:t>r.</a:t>
            </a:r>
            <a:endParaRPr b="0" lang="en-US" sz="1600" spc="-1" strike="noStrike">
              <a:latin typeface="Arial"/>
            </a:endParaRPr>
          </a:p>
          <a:p>
            <a:pPr marL="12600">
              <a:lnSpc>
                <a:spcPts val="2290"/>
              </a:lnSpc>
              <a:buNone/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1600" spc="-75" strike="noStrike">
                <a:solidFill>
                  <a:srgbClr val="171f21"/>
                </a:solidFill>
                <a:latin typeface="Trebuchet MS"/>
              </a:rPr>
              <a:t>Work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phones</a:t>
            </a:r>
            <a:r>
              <a:rPr b="1" lang="en-US" sz="1600" spc="-14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7" strike="noStrike">
                <a:solidFill>
                  <a:srgbClr val="171f21"/>
                </a:solidFill>
                <a:latin typeface="Trebuchet MS"/>
              </a:rPr>
              <a:t>are</a:t>
            </a:r>
            <a:r>
              <a:rPr b="1" lang="en-US" sz="1600" spc="-16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46" strike="noStrike">
                <a:solidFill>
                  <a:srgbClr val="171f21"/>
                </a:solidFill>
                <a:latin typeface="Trebuchet MS"/>
              </a:rPr>
              <a:t>mostly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75" strike="noStrike">
                <a:solidFill>
                  <a:srgbClr val="171f21"/>
                </a:solidFill>
                <a:latin typeface="Trebuchet MS"/>
              </a:rPr>
              <a:t>found</a:t>
            </a:r>
            <a:r>
              <a:rPr b="1" lang="en-US" sz="1600" spc="-17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0" strike="noStrike">
                <a:solidFill>
                  <a:srgbClr val="171f21"/>
                </a:solidFill>
                <a:latin typeface="Trebuchet MS"/>
              </a:rPr>
              <a:t>with</a:t>
            </a:r>
            <a:r>
              <a:rPr b="1" lang="en-US" sz="1600" spc="-15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0" strike="noStrike">
                <a:solidFill>
                  <a:srgbClr val="171f21"/>
                </a:solidFill>
                <a:latin typeface="Trebuchet MS"/>
              </a:rPr>
              <a:t>clients</a:t>
            </a:r>
            <a:r>
              <a:rPr b="1" lang="en-US" sz="1600" spc="-17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0" strike="noStrike">
                <a:solidFill>
                  <a:srgbClr val="171f21"/>
                </a:solidFill>
                <a:latin typeface="Trebuchet MS"/>
              </a:rPr>
              <a:t>of</a:t>
            </a:r>
            <a:r>
              <a:rPr b="1" lang="en-US" sz="1600" spc="-14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higher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7" strike="noStrike">
                <a:solidFill>
                  <a:srgbClr val="171f21"/>
                </a:solidFill>
                <a:latin typeface="Trebuchet MS"/>
              </a:rPr>
              <a:t>age.</a:t>
            </a:r>
            <a:endParaRPr b="0" lang="en-US" sz="1600" spc="-1" strike="noStrike">
              <a:latin typeface="Arial"/>
            </a:endParaRPr>
          </a:p>
          <a:p>
            <a:pPr marL="12600">
              <a:lnSpc>
                <a:spcPts val="2546"/>
              </a:lnSpc>
              <a:buNone/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9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1600" spc="-60" strike="noStrike">
                <a:solidFill>
                  <a:srgbClr val="171f21"/>
                </a:solidFill>
                <a:latin typeface="Trebuchet MS"/>
              </a:rPr>
              <a:t>Region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population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00" strike="noStrike">
                <a:solidFill>
                  <a:srgbClr val="171f21"/>
                </a:solidFill>
                <a:latin typeface="Trebuchet MS"/>
              </a:rPr>
              <a:t>relative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35" strike="noStrike">
                <a:solidFill>
                  <a:srgbClr val="171f21"/>
                </a:solidFill>
                <a:latin typeface="Trebuchet MS"/>
              </a:rPr>
              <a:t>is</a:t>
            </a:r>
            <a:r>
              <a:rPr b="1" lang="en-US" sz="1600" spc="-13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inversely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proportional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to</a:t>
            </a:r>
            <a:r>
              <a:rPr b="1" lang="en-US" sz="1600" spc="-13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0" strike="noStrike">
                <a:solidFill>
                  <a:srgbClr val="171f21"/>
                </a:solidFill>
                <a:latin typeface="Trebuchet MS"/>
              </a:rPr>
              <a:t>clients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46" strike="noStrike">
                <a:solidFill>
                  <a:srgbClr val="171f21"/>
                </a:solidFill>
                <a:latin typeface="Trebuchet MS"/>
              </a:rPr>
              <a:t>age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7" strike="noStrike">
                <a:solidFill>
                  <a:srgbClr val="171f21"/>
                </a:solidFill>
                <a:latin typeface="Trebuchet MS"/>
              </a:rPr>
              <a:t>which</a:t>
            </a:r>
            <a:r>
              <a:rPr b="1" lang="en-US" sz="1600" spc="-13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46" strike="noStrike">
                <a:solidFill>
                  <a:srgbClr val="171f21"/>
                </a:solidFill>
                <a:latin typeface="Trebuchet MS"/>
              </a:rPr>
              <a:t>means</a:t>
            </a:r>
            <a:endParaRPr b="0" lang="en-US" sz="1600" spc="-1" strike="noStrike">
              <a:latin typeface="Arial"/>
            </a:endParaRPr>
          </a:p>
          <a:p>
            <a:pPr marL="393840">
              <a:lnSpc>
                <a:spcPts val="1664"/>
              </a:lnSpc>
              <a:spcBef>
                <a:spcPts val="130"/>
              </a:spcBef>
              <a:buNone/>
            </a:pPr>
            <a:r>
              <a:rPr b="1" lang="en-US" sz="1600" spc="-72" strike="noStrike">
                <a:solidFill>
                  <a:srgbClr val="171f21"/>
                </a:solidFill>
                <a:latin typeface="Trebuchet MS"/>
              </a:rPr>
              <a:t>that</a:t>
            </a:r>
            <a:r>
              <a:rPr b="1" lang="en-US" sz="1600" spc="-16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52" strike="noStrike">
                <a:solidFill>
                  <a:srgbClr val="171f21"/>
                </a:solidFill>
                <a:latin typeface="Trebuchet MS"/>
              </a:rPr>
              <a:t>mostly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0" strike="noStrike">
                <a:solidFill>
                  <a:srgbClr val="171f21"/>
                </a:solidFill>
                <a:latin typeface="Trebuchet MS"/>
              </a:rPr>
              <a:t>young</a:t>
            </a:r>
            <a:r>
              <a:rPr b="1" lang="en-US" sz="1600" spc="-14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7" strike="noStrike">
                <a:solidFill>
                  <a:srgbClr val="171f21"/>
                </a:solidFill>
                <a:latin typeface="Trebuchet MS"/>
              </a:rPr>
              <a:t>people</a:t>
            </a:r>
            <a:r>
              <a:rPr b="1" lang="en-US" sz="1600" spc="-13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00" strike="noStrike">
                <a:solidFill>
                  <a:srgbClr val="171f21"/>
                </a:solidFill>
                <a:latin typeface="Trebuchet MS"/>
              </a:rPr>
              <a:t>live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75" strike="noStrike">
                <a:solidFill>
                  <a:srgbClr val="171f21"/>
                </a:solidFill>
                <a:latin typeface="Trebuchet MS"/>
              </a:rPr>
              <a:t>densely</a:t>
            </a:r>
            <a:r>
              <a:rPr b="1" lang="en-US" sz="1600" spc="-14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populated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regions.</a:t>
            </a:r>
            <a:endParaRPr b="0" lang="en-US" sz="1600" spc="-1" strike="noStrike">
              <a:latin typeface="Arial"/>
            </a:endParaRPr>
          </a:p>
          <a:p>
            <a:pPr marL="12600">
              <a:lnSpc>
                <a:spcPts val="2290"/>
              </a:lnSpc>
              <a:buNone/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1600" spc="-80" strike="noStrike">
                <a:solidFill>
                  <a:srgbClr val="171f21"/>
                </a:solidFill>
                <a:latin typeface="Trebuchet MS"/>
              </a:rPr>
              <a:t>Family</a:t>
            </a:r>
            <a:r>
              <a:rPr b="1" lang="en-US" sz="1600" spc="-16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member</a:t>
            </a:r>
            <a:r>
              <a:rPr b="1" lang="en-US" sz="1600" spc="-17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0" strike="noStrike">
                <a:solidFill>
                  <a:srgbClr val="171f21"/>
                </a:solidFill>
                <a:latin typeface="Trebuchet MS"/>
              </a:rPr>
              <a:t>counts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35" strike="noStrike">
                <a:solidFill>
                  <a:srgbClr val="171f21"/>
                </a:solidFill>
                <a:latin typeface="Trebuchet MS"/>
              </a:rPr>
              <a:t>is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06" strike="noStrike">
                <a:solidFill>
                  <a:srgbClr val="171f21"/>
                </a:solidFill>
                <a:latin typeface="Trebuchet MS"/>
              </a:rPr>
              <a:t>directly</a:t>
            </a:r>
            <a:r>
              <a:rPr b="1" lang="en-US" sz="1600" spc="-16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proportional</a:t>
            </a:r>
            <a:r>
              <a:rPr b="1" lang="en-US" sz="1600" spc="-16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to</a:t>
            </a:r>
            <a:r>
              <a:rPr b="1" lang="en-US" sz="1600" spc="-14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06" strike="noStrike">
                <a:solidFill>
                  <a:srgbClr val="171f21"/>
                </a:solidFill>
                <a:latin typeface="Trebuchet MS"/>
              </a:rPr>
              <a:t>children</a:t>
            </a:r>
            <a:r>
              <a:rPr b="1" lang="en-US" sz="1600" spc="-17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11" strike="noStrike">
                <a:solidFill>
                  <a:srgbClr val="171f21"/>
                </a:solidFill>
                <a:latin typeface="Trebuchet MS"/>
              </a:rPr>
              <a:t>count.</a:t>
            </a:r>
            <a:endParaRPr b="0" lang="en-US" sz="1600" spc="-1" strike="noStrike">
              <a:latin typeface="Arial"/>
            </a:endParaRPr>
          </a:p>
          <a:p>
            <a:pPr marL="12600">
              <a:lnSpc>
                <a:spcPts val="2546"/>
              </a:lnSpc>
              <a:buNone/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9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1600" spc="-15" strike="noStrike">
                <a:solidFill>
                  <a:srgbClr val="171f21"/>
                </a:solidFill>
                <a:latin typeface="Trebuchet MS"/>
              </a:rPr>
              <a:t>Days</a:t>
            </a:r>
            <a:r>
              <a:rPr b="1" lang="en-US" sz="1600" spc="-15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employed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35" strike="noStrike">
                <a:solidFill>
                  <a:srgbClr val="171f21"/>
                </a:solidFill>
                <a:latin typeface="Trebuchet MS"/>
              </a:rPr>
              <a:t>is</a:t>
            </a:r>
            <a:r>
              <a:rPr b="1" lang="en-US" sz="1600" spc="-13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inversely</a:t>
            </a:r>
            <a:r>
              <a:rPr b="1" lang="en-US" sz="1600" spc="-15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proportional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to</a:t>
            </a:r>
            <a:r>
              <a:rPr b="1" lang="en-US" sz="1600" spc="-13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0" strike="noStrike">
                <a:solidFill>
                  <a:srgbClr val="171f21"/>
                </a:solidFill>
                <a:latin typeface="Trebuchet MS"/>
              </a:rPr>
              <a:t>clients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7" strike="noStrike">
                <a:solidFill>
                  <a:srgbClr val="171f21"/>
                </a:solidFill>
                <a:latin typeface="Trebuchet MS"/>
              </a:rPr>
              <a:t>age.</a:t>
            </a:r>
            <a:r>
              <a:rPr b="1" lang="en-US" sz="1600" spc="-15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14" strike="noStrike">
                <a:solidFill>
                  <a:srgbClr val="171f21"/>
                </a:solidFill>
                <a:latin typeface="Trebuchet MS"/>
              </a:rPr>
              <a:t>There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35" strike="noStrike">
                <a:solidFill>
                  <a:srgbClr val="171f21"/>
                </a:solidFill>
                <a:latin typeface="Trebuchet MS"/>
              </a:rPr>
              <a:t>is</a:t>
            </a:r>
            <a:r>
              <a:rPr b="1" lang="en-US" sz="1600" spc="-13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higher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probablity</a:t>
            </a:r>
            <a:endParaRPr b="0" lang="en-US" sz="1600" spc="-1" strike="noStrike">
              <a:latin typeface="Arial"/>
            </a:endParaRPr>
          </a:p>
          <a:p>
            <a:pPr marL="393840">
              <a:lnSpc>
                <a:spcPct val="100000"/>
              </a:lnSpc>
              <a:spcBef>
                <a:spcPts val="130"/>
              </a:spcBef>
              <a:buNone/>
            </a:pP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of</a:t>
            </a:r>
            <a:r>
              <a:rPr b="1" lang="en-US" sz="1600" spc="-14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06" strike="noStrike">
                <a:solidFill>
                  <a:srgbClr val="171f21"/>
                </a:solidFill>
                <a:latin typeface="Trebuchet MS"/>
              </a:rPr>
              <a:t>recently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changing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the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31" strike="noStrike">
                <a:solidFill>
                  <a:srgbClr val="171f21"/>
                </a:solidFill>
                <a:latin typeface="Trebuchet MS"/>
              </a:rPr>
              <a:t>job</a:t>
            </a:r>
            <a:r>
              <a:rPr b="1" lang="en-US" sz="1600" spc="-14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11" strike="noStrike">
                <a:solidFill>
                  <a:srgbClr val="171f21"/>
                </a:solidFill>
                <a:latin typeface="Trebuchet MS"/>
              </a:rPr>
              <a:t>in</a:t>
            </a:r>
            <a:r>
              <a:rPr b="1" lang="en-US" sz="1600" spc="-14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0" strike="noStrike">
                <a:solidFill>
                  <a:srgbClr val="171f21"/>
                </a:solidFill>
                <a:latin typeface="Trebuchet MS"/>
              </a:rPr>
              <a:t>younger</a:t>
            </a:r>
            <a:r>
              <a:rPr b="1" lang="en-US" sz="1600" spc="-16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00" strike="noStrike">
                <a:solidFill>
                  <a:srgbClr val="171f21"/>
                </a:solidFill>
                <a:latin typeface="Trebuchet MS"/>
              </a:rPr>
              <a:t>clients.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94" name="object 10" descr=""/>
          <p:cNvPicPr/>
          <p:nvPr/>
        </p:nvPicPr>
        <p:blipFill>
          <a:blip r:embed="rId6"/>
          <a:stretch/>
        </p:blipFill>
        <p:spPr>
          <a:xfrm>
            <a:off x="8749440" y="4797720"/>
            <a:ext cx="384480" cy="345600"/>
          </a:xfrm>
          <a:prstGeom prst="rect">
            <a:avLst/>
          </a:prstGeom>
          <a:ln w="0">
            <a:noFill/>
          </a:ln>
        </p:spPr>
      </p:pic>
      <p:sp>
        <p:nvSpPr>
          <p:cNvPr id="295" name="PlaceHolder 2"/>
          <p:cNvSpPr>
            <a:spLocks noGrp="1"/>
          </p:cNvSpPr>
          <p:nvPr>
            <p:ph type="sldNum"/>
          </p:nvPr>
        </p:nvSpPr>
        <p:spPr>
          <a:xfrm>
            <a:off x="8820360" y="4802400"/>
            <a:ext cx="246600" cy="301644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DF8E9524-E540-4065-B4C2-41C4237D6D95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3881160" cy="2241360"/>
          </a:xfrm>
          <a:prstGeom prst="rect">
            <a:avLst/>
          </a:prstGeom>
          <a:ln w="0">
            <a:noFill/>
          </a:ln>
        </p:spPr>
      </p:pic>
      <p:pic>
        <p:nvPicPr>
          <p:cNvPr id="297" name="object 3" descr=""/>
          <p:cNvPicPr/>
          <p:nvPr/>
        </p:nvPicPr>
        <p:blipFill>
          <a:blip r:embed="rId2"/>
          <a:stretch/>
        </p:blipFill>
        <p:spPr>
          <a:xfrm>
            <a:off x="0" y="0"/>
            <a:ext cx="3767040" cy="2205000"/>
          </a:xfrm>
          <a:prstGeom prst="rect">
            <a:avLst/>
          </a:prstGeom>
          <a:ln w="0">
            <a:noFill/>
          </a:ln>
        </p:spPr>
      </p:pic>
      <p:grpSp>
        <p:nvGrpSpPr>
          <p:cNvPr id="298" name="object 4"/>
          <p:cNvGrpSpPr/>
          <p:nvPr/>
        </p:nvGrpSpPr>
        <p:grpSpPr>
          <a:xfrm>
            <a:off x="6975360" y="3892320"/>
            <a:ext cx="2168280" cy="1251000"/>
            <a:chOff x="6975360" y="3892320"/>
            <a:chExt cx="2168280" cy="1251000"/>
          </a:xfrm>
        </p:grpSpPr>
        <p:pic>
          <p:nvPicPr>
            <p:cNvPr id="299" name="object 5" descr=""/>
            <p:cNvPicPr/>
            <p:nvPr/>
          </p:nvPicPr>
          <p:blipFill>
            <a:blip r:embed="rId3"/>
            <a:stretch/>
          </p:blipFill>
          <p:spPr>
            <a:xfrm>
              <a:off x="6975360" y="3892320"/>
              <a:ext cx="216828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0" name="object 6" descr=""/>
            <p:cNvPicPr/>
            <p:nvPr/>
          </p:nvPicPr>
          <p:blipFill>
            <a:blip r:embed="rId4"/>
            <a:stretch/>
          </p:blipFill>
          <p:spPr>
            <a:xfrm>
              <a:off x="7066800" y="3933360"/>
              <a:ext cx="2076840" cy="12096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01" name="object 7" descr=""/>
          <p:cNvPicPr/>
          <p:nvPr/>
        </p:nvPicPr>
        <p:blipFill>
          <a:blip r:embed="rId5"/>
          <a:stretch/>
        </p:blipFill>
        <p:spPr>
          <a:xfrm>
            <a:off x="329040" y="0"/>
            <a:ext cx="4723200" cy="951480"/>
          </a:xfrm>
          <a:prstGeom prst="rect">
            <a:avLst/>
          </a:prstGeom>
          <a:ln w="0">
            <a:noFill/>
          </a:ln>
        </p:spPr>
      </p:pic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593280" y="77040"/>
            <a:ext cx="4200840" cy="11102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i="1" lang="en-US" sz="3600" spc="-321" strike="noStrike">
                <a:solidFill>
                  <a:srgbClr val="171f21"/>
                </a:solidFill>
                <a:latin typeface="Trebuchet MS"/>
              </a:rPr>
              <a:t>Correl</a:t>
            </a:r>
            <a:r>
              <a:rPr b="1" i="1" lang="en-US" sz="3600" spc="-406" strike="noStrike">
                <a:solidFill>
                  <a:srgbClr val="171f21"/>
                </a:solidFill>
                <a:latin typeface="Trebuchet MS"/>
              </a:rPr>
              <a:t>a</a:t>
            </a:r>
            <a:r>
              <a:rPr b="1" i="1" lang="en-US" sz="3600" spc="-287" strike="noStrike">
                <a:solidFill>
                  <a:srgbClr val="171f21"/>
                </a:solidFill>
                <a:latin typeface="Trebuchet MS"/>
              </a:rPr>
              <a:t>tion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82" strike="noStrike">
                <a:solidFill>
                  <a:srgbClr val="171f21"/>
                </a:solidFill>
                <a:latin typeface="Trebuchet MS"/>
              </a:rPr>
              <a:t>of</a:t>
            </a:r>
            <a:r>
              <a:rPr b="1" i="1" lang="en-US" sz="3600" spc="-30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420" strike="noStrike">
                <a:solidFill>
                  <a:srgbClr val="171f21"/>
                </a:solidFill>
                <a:latin typeface="Trebuchet MS"/>
              </a:rPr>
              <a:t>Tar</a:t>
            </a:r>
            <a:r>
              <a:rPr b="1" i="1" lang="en-US" sz="3600" spc="-406" strike="noStrike">
                <a:solidFill>
                  <a:srgbClr val="171f21"/>
                </a:solidFill>
                <a:latin typeface="Trebuchet MS"/>
              </a:rPr>
              <a:t>g</a:t>
            </a:r>
            <a:r>
              <a:rPr b="1" i="1" lang="en-US" sz="3600" spc="-335" strike="noStrike">
                <a:solidFill>
                  <a:srgbClr val="171f21"/>
                </a:solidFill>
                <a:latin typeface="Trebuchet MS"/>
              </a:rPr>
              <a:t>et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97" strike="noStrike">
                <a:solidFill>
                  <a:srgbClr val="171f21"/>
                </a:solidFill>
                <a:latin typeface="Trebuchet MS"/>
              </a:rPr>
              <a:t>1</a:t>
            </a:r>
            <a:endParaRPr b="0" lang="en-US" sz="3600" spc="-1" strike="noStrike">
              <a:latin typeface="Calibri"/>
            </a:endParaRPr>
          </a:p>
        </p:txBody>
      </p:sp>
      <p:pic>
        <p:nvPicPr>
          <p:cNvPr id="303" name="object 9" descr=""/>
          <p:cNvPicPr/>
          <p:nvPr/>
        </p:nvPicPr>
        <p:blipFill>
          <a:blip r:embed="rId6"/>
          <a:stretch/>
        </p:blipFill>
        <p:spPr>
          <a:xfrm>
            <a:off x="8749440" y="4797720"/>
            <a:ext cx="384480" cy="345600"/>
          </a:xfrm>
          <a:prstGeom prst="rect">
            <a:avLst/>
          </a:prstGeom>
          <a:ln w="0">
            <a:noFill/>
          </a:ln>
        </p:spPr>
      </p:pic>
      <p:pic>
        <p:nvPicPr>
          <p:cNvPr id="304" name="object 10" descr=""/>
          <p:cNvPicPr/>
          <p:nvPr/>
        </p:nvPicPr>
        <p:blipFill>
          <a:blip r:embed="rId7"/>
          <a:stretch/>
        </p:blipFill>
        <p:spPr>
          <a:xfrm>
            <a:off x="1208520" y="678240"/>
            <a:ext cx="7272000" cy="4385880"/>
          </a:xfrm>
          <a:prstGeom prst="rect">
            <a:avLst/>
          </a:prstGeom>
          <a:ln w="0">
            <a:noFill/>
          </a:ln>
        </p:spPr>
      </p:pic>
      <p:sp>
        <p:nvSpPr>
          <p:cNvPr id="305" name="PlaceHolder 2"/>
          <p:cNvSpPr>
            <a:spLocks noGrp="1"/>
          </p:cNvSpPr>
          <p:nvPr>
            <p:ph type="sldNum"/>
          </p:nvPr>
        </p:nvSpPr>
        <p:spPr>
          <a:xfrm>
            <a:off x="8820360" y="4802400"/>
            <a:ext cx="246600" cy="301644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068D2F61-21AF-4BE3-8978-372F135A49C0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3881160" cy="2241360"/>
          </a:xfrm>
          <a:prstGeom prst="rect">
            <a:avLst/>
          </a:prstGeom>
          <a:ln w="0">
            <a:noFill/>
          </a:ln>
        </p:spPr>
      </p:pic>
      <p:pic>
        <p:nvPicPr>
          <p:cNvPr id="307" name="object 3" descr=""/>
          <p:cNvPicPr/>
          <p:nvPr/>
        </p:nvPicPr>
        <p:blipFill>
          <a:blip r:embed="rId2"/>
          <a:stretch/>
        </p:blipFill>
        <p:spPr>
          <a:xfrm>
            <a:off x="0" y="0"/>
            <a:ext cx="3767040" cy="2205000"/>
          </a:xfrm>
          <a:prstGeom prst="rect">
            <a:avLst/>
          </a:prstGeom>
          <a:ln w="0">
            <a:noFill/>
          </a:ln>
        </p:spPr>
      </p:pic>
      <p:grpSp>
        <p:nvGrpSpPr>
          <p:cNvPr id="308" name="object 4"/>
          <p:cNvGrpSpPr/>
          <p:nvPr/>
        </p:nvGrpSpPr>
        <p:grpSpPr>
          <a:xfrm>
            <a:off x="6975360" y="3892320"/>
            <a:ext cx="2168280" cy="1251000"/>
            <a:chOff x="6975360" y="3892320"/>
            <a:chExt cx="2168280" cy="1251000"/>
          </a:xfrm>
        </p:grpSpPr>
        <p:pic>
          <p:nvPicPr>
            <p:cNvPr id="309" name="object 5" descr=""/>
            <p:cNvPicPr/>
            <p:nvPr/>
          </p:nvPicPr>
          <p:blipFill>
            <a:blip r:embed="rId3"/>
            <a:stretch/>
          </p:blipFill>
          <p:spPr>
            <a:xfrm>
              <a:off x="6975360" y="3892320"/>
              <a:ext cx="216828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0" name="object 6" descr=""/>
            <p:cNvPicPr/>
            <p:nvPr/>
          </p:nvPicPr>
          <p:blipFill>
            <a:blip r:embed="rId4"/>
            <a:stretch/>
          </p:blipFill>
          <p:spPr>
            <a:xfrm>
              <a:off x="7066800" y="3933360"/>
              <a:ext cx="2076840" cy="12096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11" name="object 7" descr=""/>
          <p:cNvPicPr/>
          <p:nvPr/>
        </p:nvPicPr>
        <p:blipFill>
          <a:blip r:embed="rId5"/>
          <a:stretch/>
        </p:blipFill>
        <p:spPr>
          <a:xfrm>
            <a:off x="341280" y="251280"/>
            <a:ext cx="7877880" cy="1454400"/>
          </a:xfrm>
          <a:prstGeom prst="rect">
            <a:avLst/>
          </a:prstGeom>
          <a:ln w="0">
            <a:noFill/>
          </a:ln>
        </p:spPr>
      </p:pic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4440" y="338040"/>
            <a:ext cx="7253280" cy="1062360"/>
          </a:xfrm>
          <a:prstGeom prst="rect">
            <a:avLst/>
          </a:prstGeom>
          <a:noFill/>
          <a:ln w="0">
            <a:noFill/>
          </a:ln>
        </p:spPr>
        <p:txBody>
          <a:bodyPr lIns="0" rIns="0" tIns="74160" bIns="0" anchor="t">
            <a:noAutofit/>
          </a:bodyPr>
          <a:p>
            <a:pPr marL="12600">
              <a:lnSpc>
                <a:spcPts val="3889"/>
              </a:lnSpc>
              <a:spcBef>
                <a:spcPts val="584"/>
              </a:spcBef>
              <a:buNone/>
            </a:pPr>
            <a:r>
              <a:rPr b="1" i="1" lang="en-US" sz="3600" spc="-276" strike="noStrike">
                <a:solidFill>
                  <a:srgbClr val="171f21"/>
                </a:solidFill>
                <a:latin typeface="Trebuchet MS"/>
              </a:rPr>
              <a:t>Observation</a:t>
            </a:r>
            <a:r>
              <a:rPr b="1" i="1" lang="en-US" sz="3600" spc="-31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from</a:t>
            </a:r>
            <a:r>
              <a:rPr b="1" i="1" lang="en-US" sz="3600" spc="-31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316" strike="noStrike">
                <a:solidFill>
                  <a:srgbClr val="171f21"/>
                </a:solidFill>
                <a:latin typeface="Trebuchet MS"/>
              </a:rPr>
              <a:t>Correlation</a:t>
            </a:r>
            <a:r>
              <a:rPr b="1" i="1" lang="en-US" sz="3600" spc="-31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62" strike="noStrike">
                <a:solidFill>
                  <a:srgbClr val="171f21"/>
                </a:solidFill>
                <a:latin typeface="Trebuchet MS"/>
              </a:rPr>
              <a:t>Heatmap </a:t>
            </a:r>
            <a:r>
              <a:rPr b="1" i="1" lang="en-US" sz="3600" spc="-107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82" strike="noStrike">
                <a:solidFill>
                  <a:srgbClr val="171f21"/>
                </a:solidFill>
                <a:latin typeface="Trebuchet MS"/>
              </a:rPr>
              <a:t>of</a:t>
            </a:r>
            <a:r>
              <a:rPr b="1" i="1" lang="en-US" sz="3600" spc="-31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420" strike="noStrike">
                <a:solidFill>
                  <a:srgbClr val="171f21"/>
                </a:solidFill>
                <a:latin typeface="Trebuchet MS"/>
              </a:rPr>
              <a:t>Tar</a:t>
            </a:r>
            <a:r>
              <a:rPr b="1" i="1" lang="en-US" sz="3600" spc="-406" strike="noStrike">
                <a:solidFill>
                  <a:srgbClr val="171f21"/>
                </a:solidFill>
                <a:latin typeface="Trebuchet MS"/>
              </a:rPr>
              <a:t>g</a:t>
            </a:r>
            <a:r>
              <a:rPr b="1" i="1" lang="en-US" sz="3600" spc="-335" strike="noStrike">
                <a:solidFill>
                  <a:srgbClr val="171f21"/>
                </a:solidFill>
                <a:latin typeface="Trebuchet MS"/>
              </a:rPr>
              <a:t>et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97" strike="noStrike">
                <a:solidFill>
                  <a:srgbClr val="171f21"/>
                </a:solidFill>
                <a:latin typeface="Trebuchet MS"/>
              </a:rPr>
              <a:t>1</a:t>
            </a:r>
            <a:endParaRPr b="0" lang="en-US" sz="3600" spc="-1" strike="noStrike">
              <a:latin typeface="Calibri"/>
            </a:endParaRPr>
          </a:p>
        </p:txBody>
      </p:sp>
      <p:sp>
        <p:nvSpPr>
          <p:cNvPr id="313" name="object 9"/>
          <p:cNvSpPr/>
          <p:nvPr/>
        </p:nvSpPr>
        <p:spPr>
          <a:xfrm>
            <a:off x="919080" y="1494720"/>
            <a:ext cx="7302600" cy="31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1600" bIns="0" anchor="t">
            <a:spAutoFit/>
          </a:bodyPr>
          <a:p>
            <a:pPr marL="393840" indent="-381600">
              <a:lnSpc>
                <a:spcPct val="104000"/>
              </a:lnSpc>
              <a:spcBef>
                <a:spcPts val="170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94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Total</a:t>
            </a:r>
            <a:r>
              <a:rPr b="1" lang="en-US" sz="1600" spc="-14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0" strike="noStrike">
                <a:solidFill>
                  <a:srgbClr val="171f21"/>
                </a:solidFill>
                <a:latin typeface="Trebuchet MS"/>
              </a:rPr>
              <a:t>annual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income</a:t>
            </a:r>
            <a:r>
              <a:rPr b="1" lang="en-US" sz="1600" spc="-15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35" strike="noStrike">
                <a:solidFill>
                  <a:srgbClr val="171f21"/>
                </a:solidFill>
                <a:latin typeface="Trebuchet MS"/>
              </a:rPr>
              <a:t>is</a:t>
            </a:r>
            <a:r>
              <a:rPr b="1" lang="en-US" sz="1600" spc="-12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inversely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proportional</a:t>
            </a:r>
            <a:r>
              <a:rPr b="1" lang="en-US" sz="1600" spc="-14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to</a:t>
            </a:r>
            <a:r>
              <a:rPr b="1" lang="en-US" sz="1600" spc="-14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region</a:t>
            </a:r>
            <a:r>
              <a:rPr b="1" lang="en-US" sz="1600" spc="-14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population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14" strike="noStrike">
                <a:solidFill>
                  <a:srgbClr val="171f21"/>
                </a:solidFill>
                <a:latin typeface="Trebuchet MS"/>
              </a:rPr>
              <a:t>relative.</a:t>
            </a:r>
            <a:r>
              <a:rPr b="1" lang="en-US" sz="1600" spc="-16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Highly </a:t>
            </a:r>
            <a:r>
              <a:rPr b="1" lang="en-US" sz="1600" spc="-46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populated</a:t>
            </a:r>
            <a:r>
              <a:rPr b="1" lang="en-US" sz="1600" spc="-16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region</a:t>
            </a:r>
            <a:r>
              <a:rPr b="1" lang="en-US" sz="1600" spc="-17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0" strike="noStrike">
                <a:solidFill>
                  <a:srgbClr val="171f21"/>
                </a:solidFill>
                <a:latin typeface="Trebuchet MS"/>
              </a:rPr>
              <a:t>have</a:t>
            </a:r>
            <a:r>
              <a:rPr b="1" lang="en-US" sz="1600" spc="-15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low</a:t>
            </a:r>
            <a:r>
              <a:rPr b="1" lang="en-US" sz="1600" spc="-12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income</a:t>
            </a:r>
            <a:r>
              <a:rPr b="1" lang="en-US" sz="1600" spc="-16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00" strike="noStrike">
                <a:solidFill>
                  <a:srgbClr val="171f21"/>
                </a:solidFill>
                <a:latin typeface="Trebuchet MS"/>
              </a:rPr>
              <a:t>clients.</a:t>
            </a:r>
            <a:endParaRPr b="0" lang="en-US" sz="1600" spc="-1" strike="noStrike">
              <a:latin typeface="Arial"/>
            </a:endParaRPr>
          </a:p>
          <a:p>
            <a:pPr marL="12600" indent="-381600">
              <a:lnSpc>
                <a:spcPts val="203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3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Annuity</a:t>
            </a:r>
            <a:r>
              <a:rPr b="1" lang="en-US" sz="1600" spc="-15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35" strike="noStrike">
                <a:solidFill>
                  <a:srgbClr val="171f21"/>
                </a:solidFill>
                <a:latin typeface="Trebuchet MS"/>
              </a:rPr>
              <a:t>is</a:t>
            </a:r>
            <a:r>
              <a:rPr b="1" lang="en-US" sz="1600" spc="-14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inversely</a:t>
            </a:r>
            <a:r>
              <a:rPr b="1" lang="en-US" sz="1600" spc="-15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proportional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to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0" strike="noStrike">
                <a:solidFill>
                  <a:srgbClr val="171f21"/>
                </a:solidFill>
                <a:latin typeface="Trebuchet MS"/>
              </a:rPr>
              <a:t>clients</a:t>
            </a:r>
            <a:r>
              <a:rPr b="1" lang="en-US" sz="1600" spc="-16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7" strike="noStrike">
                <a:solidFill>
                  <a:srgbClr val="171f21"/>
                </a:solidFill>
                <a:latin typeface="Trebuchet MS"/>
              </a:rPr>
              <a:t>age.</a:t>
            </a:r>
            <a:r>
              <a:rPr b="1" lang="en-US" sz="1600" spc="-14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Young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0" strike="noStrike">
                <a:solidFill>
                  <a:srgbClr val="171f21"/>
                </a:solidFill>
                <a:latin typeface="Trebuchet MS"/>
              </a:rPr>
              <a:t>clients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75" strike="noStrike">
                <a:solidFill>
                  <a:srgbClr val="171f21"/>
                </a:solidFill>
                <a:latin typeface="Trebuchet MS"/>
              </a:rPr>
              <a:t>pay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higher</a:t>
            </a:r>
            <a:r>
              <a:rPr b="1" lang="en-US" sz="1600" spc="-14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06" strike="noStrike">
                <a:solidFill>
                  <a:srgbClr val="171f21"/>
                </a:solidFill>
                <a:latin typeface="Trebuchet MS"/>
              </a:rPr>
              <a:t>annuity.</a:t>
            </a:r>
            <a:endParaRPr b="0" lang="en-US" sz="1600" spc="-1" strike="noStrike">
              <a:latin typeface="Arial"/>
            </a:endParaRPr>
          </a:p>
          <a:p>
            <a:pPr marL="12600" indent="-381600">
              <a:lnSpc>
                <a:spcPts val="2546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1600" spc="-106" strike="noStrike">
                <a:solidFill>
                  <a:srgbClr val="171f21"/>
                </a:solidFill>
                <a:latin typeface="Trebuchet MS"/>
              </a:rPr>
              <a:t>Credit</a:t>
            </a:r>
            <a:r>
              <a:rPr b="1" lang="en-US" sz="1600" spc="-16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amount</a:t>
            </a:r>
            <a:r>
              <a:rPr b="1" lang="en-US" sz="1600" spc="-17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0" strike="noStrike">
                <a:solidFill>
                  <a:srgbClr val="171f21"/>
                </a:solidFill>
                <a:latin typeface="Trebuchet MS"/>
              </a:rPr>
              <a:t>of</a:t>
            </a:r>
            <a:r>
              <a:rPr b="1" lang="en-US" sz="1600" spc="-14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the</a:t>
            </a:r>
            <a:r>
              <a:rPr b="1" lang="en-US" sz="1600" spc="-13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72" strike="noStrike">
                <a:solidFill>
                  <a:srgbClr val="171f21"/>
                </a:solidFill>
                <a:latin typeface="Trebuchet MS"/>
              </a:rPr>
              <a:t>loan</a:t>
            </a:r>
            <a:r>
              <a:rPr b="1" lang="en-US" sz="1600" spc="-17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35" strike="noStrike">
                <a:solidFill>
                  <a:srgbClr val="171f21"/>
                </a:solidFill>
                <a:latin typeface="Trebuchet MS"/>
              </a:rPr>
              <a:t>is</a:t>
            </a:r>
            <a:r>
              <a:rPr b="1" lang="en-US" sz="1600" spc="-13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inversely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proportional</a:t>
            </a:r>
            <a:r>
              <a:rPr b="1" lang="en-US" sz="1600" spc="-17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to</a:t>
            </a:r>
            <a:r>
              <a:rPr b="1" lang="en-US" sz="1600" spc="-13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the</a:t>
            </a:r>
            <a:r>
              <a:rPr b="1" lang="en-US" sz="1600" spc="-14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number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0" strike="noStrike">
                <a:solidFill>
                  <a:srgbClr val="171f21"/>
                </a:solidFill>
                <a:latin typeface="Trebuchet MS"/>
              </a:rPr>
              <a:t>of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06" strike="noStrike">
                <a:solidFill>
                  <a:srgbClr val="171f21"/>
                </a:solidFill>
                <a:latin typeface="Trebuchet MS"/>
              </a:rPr>
              <a:t>children</a:t>
            </a:r>
            <a:r>
              <a:rPr b="1" lang="en-US" sz="1600" spc="-16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the</a:t>
            </a:r>
            <a:endParaRPr b="0" lang="en-US" sz="1600" spc="-1" strike="noStrike">
              <a:latin typeface="Arial"/>
            </a:endParaRPr>
          </a:p>
          <a:p>
            <a:pPr marL="393840" indent="-381600">
              <a:lnSpc>
                <a:spcPts val="1664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1" lang="en-US" sz="1600" spc="-114" strike="noStrike">
                <a:solidFill>
                  <a:srgbClr val="171f21"/>
                </a:solidFill>
                <a:latin typeface="Trebuchet MS"/>
              </a:rPr>
              <a:t>c</a:t>
            </a:r>
            <a:r>
              <a:rPr b="1" lang="en-US" sz="1600" spc="-97" strike="noStrike">
                <a:solidFill>
                  <a:srgbClr val="171f21"/>
                </a:solidFill>
                <a:latin typeface="Trebuchet MS"/>
              </a:rPr>
              <a:t>l</a:t>
            </a:r>
            <a:r>
              <a:rPr b="1" lang="en-US" sz="1600" spc="-126" strike="noStrike">
                <a:solidFill>
                  <a:srgbClr val="171f21"/>
                </a:solidFill>
                <a:latin typeface="Trebuchet MS"/>
              </a:rPr>
              <a:t>i</a:t>
            </a:r>
            <a:r>
              <a:rPr b="1" lang="en-US" sz="1600" spc="-111" strike="noStrike">
                <a:solidFill>
                  <a:srgbClr val="171f21"/>
                </a:solidFill>
                <a:latin typeface="Trebuchet MS"/>
              </a:rPr>
              <a:t>e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n</a:t>
            </a:r>
            <a:r>
              <a:rPr b="1" lang="en-US" sz="1600" spc="-75" strike="noStrike">
                <a:solidFill>
                  <a:srgbClr val="171f21"/>
                </a:solidFill>
                <a:latin typeface="Trebuchet MS"/>
              </a:rPr>
              <a:t>t</a:t>
            </a:r>
            <a:r>
              <a:rPr b="1" lang="en-US" sz="1600" spc="-17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7" strike="noStrike">
                <a:solidFill>
                  <a:srgbClr val="171f21"/>
                </a:solidFill>
                <a:latin typeface="Trebuchet MS"/>
              </a:rPr>
              <a:t>h</a:t>
            </a:r>
            <a:r>
              <a:rPr b="1" lang="en-US" sz="1600" spc="-46" strike="noStrike">
                <a:solidFill>
                  <a:srgbClr val="171f21"/>
                </a:solidFill>
                <a:latin typeface="Trebuchet MS"/>
              </a:rPr>
              <a:t>a</a:t>
            </a:r>
            <a:r>
              <a:rPr b="1" lang="en-US" sz="1600" spc="58" strike="noStrike">
                <a:solidFill>
                  <a:srgbClr val="171f21"/>
                </a:solidFill>
                <a:latin typeface="Trebuchet MS"/>
              </a:rPr>
              <a:t>s</a:t>
            </a:r>
            <a:r>
              <a:rPr b="1" lang="en-US" sz="1600" spc="-245" strike="noStrike">
                <a:solidFill>
                  <a:srgbClr val="171f21"/>
                </a:solidFill>
                <a:latin typeface="Trebuchet MS"/>
              </a:rPr>
              <a:t>.</a:t>
            </a:r>
            <a:endParaRPr b="0" lang="en-US" sz="1600" spc="-1" strike="noStrike">
              <a:latin typeface="Arial"/>
            </a:endParaRPr>
          </a:p>
          <a:p>
            <a:pPr marL="12600" indent="-381600">
              <a:lnSpc>
                <a:spcPts val="229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3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1600" spc="-106" strike="noStrike">
                <a:solidFill>
                  <a:srgbClr val="171f21"/>
                </a:solidFill>
                <a:latin typeface="Trebuchet MS"/>
              </a:rPr>
              <a:t>Credit</a:t>
            </a:r>
            <a:r>
              <a:rPr b="1" lang="en-US" sz="1600" spc="-17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amount</a:t>
            </a:r>
            <a:r>
              <a:rPr b="1" lang="en-US" sz="1600" spc="-16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of</a:t>
            </a:r>
            <a:r>
              <a:rPr b="1" lang="en-US" sz="1600" spc="-14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the</a:t>
            </a:r>
            <a:r>
              <a:rPr b="1" lang="en-US" sz="1600" spc="-13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75" strike="noStrike">
                <a:solidFill>
                  <a:srgbClr val="171f21"/>
                </a:solidFill>
                <a:latin typeface="Trebuchet MS"/>
              </a:rPr>
              <a:t>loan</a:t>
            </a:r>
            <a:r>
              <a:rPr b="1" lang="en-US" sz="1600" spc="-16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35" strike="noStrike">
                <a:solidFill>
                  <a:srgbClr val="171f21"/>
                </a:solidFill>
                <a:latin typeface="Trebuchet MS"/>
              </a:rPr>
              <a:t>is</a:t>
            </a:r>
            <a:r>
              <a:rPr b="1" lang="en-US" sz="1600" spc="-13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inversely</a:t>
            </a:r>
            <a:r>
              <a:rPr b="1" lang="en-US" sz="1600" spc="-15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proportional</a:t>
            </a:r>
            <a:r>
              <a:rPr b="1" lang="en-US" sz="1600" spc="-17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to</a:t>
            </a:r>
            <a:r>
              <a:rPr b="1" lang="en-US" sz="1600" spc="-13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the</a:t>
            </a:r>
            <a:r>
              <a:rPr b="1" lang="en-US" sz="1600" spc="-13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75" strike="noStrike">
                <a:solidFill>
                  <a:srgbClr val="171f21"/>
                </a:solidFill>
                <a:latin typeface="Trebuchet MS"/>
              </a:rPr>
              <a:t>client's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7" strike="noStrike">
                <a:solidFill>
                  <a:srgbClr val="171f21"/>
                </a:solidFill>
                <a:latin typeface="Trebuchet MS"/>
              </a:rPr>
              <a:t>age.</a:t>
            </a:r>
            <a:endParaRPr b="0" lang="en-US" sz="1600" spc="-1" strike="noStrike">
              <a:latin typeface="Arial"/>
            </a:endParaRPr>
          </a:p>
          <a:p>
            <a:pPr marL="12600" indent="-381600">
              <a:lnSpc>
                <a:spcPts val="2546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9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1600" spc="-21" strike="noStrike">
                <a:solidFill>
                  <a:srgbClr val="171f21"/>
                </a:solidFill>
                <a:latin typeface="Trebuchet MS"/>
              </a:rPr>
              <a:t>DAYS_EMPLOYED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35" strike="noStrike">
                <a:solidFill>
                  <a:srgbClr val="171f21"/>
                </a:solidFill>
                <a:latin typeface="Trebuchet MS"/>
              </a:rPr>
              <a:t>is</a:t>
            </a:r>
            <a:r>
              <a:rPr b="1" lang="en-US" sz="1600" spc="-12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inversely</a:t>
            </a:r>
            <a:r>
              <a:rPr b="1" lang="en-US" sz="1600" spc="-15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proportional</a:t>
            </a:r>
            <a:r>
              <a:rPr b="1" lang="en-US" sz="1600" spc="-15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to</a:t>
            </a:r>
            <a:r>
              <a:rPr b="1" lang="en-US" sz="1600" spc="-13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region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population</a:t>
            </a:r>
            <a:r>
              <a:rPr b="1" lang="en-US" sz="1600" spc="-16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14" strike="noStrike">
                <a:solidFill>
                  <a:srgbClr val="171f21"/>
                </a:solidFill>
                <a:latin typeface="Trebuchet MS"/>
              </a:rPr>
              <a:t>relative.</a:t>
            </a:r>
            <a:r>
              <a:rPr b="1" lang="en-US" sz="1600" spc="-14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7" strike="noStrike">
                <a:solidFill>
                  <a:srgbClr val="171f21"/>
                </a:solidFill>
                <a:latin typeface="Trebuchet MS"/>
              </a:rPr>
              <a:t>For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55" strike="noStrike">
                <a:solidFill>
                  <a:srgbClr val="171f21"/>
                </a:solidFill>
                <a:latin typeface="Trebuchet MS"/>
              </a:rPr>
              <a:t>a</a:t>
            </a:r>
            <a:endParaRPr b="0" lang="en-US" sz="1600" spc="-1" strike="noStrike">
              <a:latin typeface="Arial"/>
            </a:endParaRPr>
          </a:p>
          <a:p>
            <a:pPr marL="393840" indent="-381600">
              <a:lnSpc>
                <a:spcPct val="100000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1" lang="en-US" sz="1600" spc="-80" strike="noStrike">
                <a:solidFill>
                  <a:srgbClr val="171f21"/>
                </a:solidFill>
                <a:latin typeface="Trebuchet MS"/>
              </a:rPr>
              <a:t>region</a:t>
            </a:r>
            <a:r>
              <a:rPr b="1" lang="en-US" sz="1600" spc="-17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0" strike="noStrike">
                <a:solidFill>
                  <a:srgbClr val="171f21"/>
                </a:solidFill>
                <a:latin typeface="Trebuchet MS"/>
              </a:rPr>
              <a:t>with</a:t>
            </a:r>
            <a:r>
              <a:rPr b="1" lang="en-US" sz="1600" spc="-15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75" strike="noStrike">
                <a:solidFill>
                  <a:srgbClr val="171f21"/>
                </a:solidFill>
                <a:latin typeface="Trebuchet MS"/>
              </a:rPr>
              <a:t>high</a:t>
            </a:r>
            <a:r>
              <a:rPr b="1" lang="en-US" sz="1600" spc="-14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0" strike="noStrike">
                <a:solidFill>
                  <a:srgbClr val="171f21"/>
                </a:solidFill>
                <a:latin typeface="Trebuchet MS"/>
              </a:rPr>
              <a:t>population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density,</a:t>
            </a:r>
            <a:r>
              <a:rPr b="1" lang="en-US" sz="1600" spc="-17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00" strike="noStrike">
                <a:solidFill>
                  <a:srgbClr val="171f21"/>
                </a:solidFill>
                <a:latin typeface="Trebuchet MS"/>
              </a:rPr>
              <a:t>there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35" strike="noStrike">
                <a:solidFill>
                  <a:srgbClr val="171f21"/>
                </a:solidFill>
                <a:latin typeface="Trebuchet MS"/>
              </a:rPr>
              <a:t>is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higher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propbablity</a:t>
            </a:r>
            <a:r>
              <a:rPr b="1" lang="en-US" sz="1600" spc="-17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0" strike="noStrike">
                <a:solidFill>
                  <a:srgbClr val="171f21"/>
                </a:solidFill>
                <a:latin typeface="Trebuchet MS"/>
              </a:rPr>
              <a:t>of</a:t>
            </a:r>
            <a:r>
              <a:rPr b="1" lang="en-US" sz="1600" spc="-14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0" strike="noStrike">
                <a:solidFill>
                  <a:srgbClr val="171f21"/>
                </a:solidFill>
                <a:latin typeface="Trebuchet MS"/>
              </a:rPr>
              <a:t>clients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80" strike="noStrike">
                <a:solidFill>
                  <a:srgbClr val="171f21"/>
                </a:solidFill>
                <a:latin typeface="Trebuchet MS"/>
              </a:rPr>
              <a:t>with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55" strike="noStrike">
                <a:solidFill>
                  <a:srgbClr val="171f21"/>
                </a:solidFill>
                <a:latin typeface="Trebuchet MS"/>
              </a:rPr>
              <a:t>a</a:t>
            </a:r>
            <a:endParaRPr b="0" lang="en-US" sz="1600" spc="-1" strike="noStrike">
              <a:latin typeface="Arial"/>
            </a:endParaRPr>
          </a:p>
          <a:p>
            <a:pPr marL="393840" indent="-381600">
              <a:lnSpc>
                <a:spcPct val="100000"/>
              </a:lnSpc>
              <a:spcBef>
                <a:spcPts val="289"/>
              </a:spcBef>
              <a:buNone/>
              <a:tabLst>
                <a:tab algn="l" pos="0"/>
              </a:tabLst>
            </a:pPr>
            <a:r>
              <a:rPr b="1" lang="en-US" sz="1600" spc="-131" strike="noStrike">
                <a:solidFill>
                  <a:srgbClr val="171f21"/>
                </a:solidFill>
                <a:latin typeface="Trebuchet MS"/>
              </a:rPr>
              <a:t>r</a:t>
            </a:r>
            <a:r>
              <a:rPr b="1" lang="en-US" sz="1600" spc="-111" strike="noStrike">
                <a:solidFill>
                  <a:srgbClr val="171f21"/>
                </a:solidFill>
                <a:latin typeface="Trebuchet MS"/>
              </a:rPr>
              <a:t>e</a:t>
            </a:r>
            <a:r>
              <a:rPr b="1" lang="en-US" sz="1600" spc="-114" strike="noStrike">
                <a:solidFill>
                  <a:srgbClr val="171f21"/>
                </a:solidFill>
                <a:latin typeface="Trebuchet MS"/>
              </a:rPr>
              <a:t>c</a:t>
            </a:r>
            <a:r>
              <a:rPr b="1" lang="en-US" sz="1600" spc="-60" strike="noStrike">
                <a:solidFill>
                  <a:srgbClr val="171f21"/>
                </a:solidFill>
                <a:latin typeface="Trebuchet MS"/>
              </a:rPr>
              <a:t>o</a:t>
            </a:r>
            <a:r>
              <a:rPr b="1" lang="en-US" sz="1600" spc="-131" strike="noStrike">
                <a:solidFill>
                  <a:srgbClr val="171f21"/>
                </a:solidFill>
                <a:latin typeface="Trebuchet MS"/>
              </a:rPr>
              <a:t>r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d</a:t>
            </a:r>
            <a:r>
              <a:rPr b="1" lang="en-US" sz="1600" spc="-16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0" strike="noStrike">
                <a:solidFill>
                  <a:srgbClr val="171f21"/>
                </a:solidFill>
                <a:latin typeface="Trebuchet MS"/>
              </a:rPr>
              <a:t>o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f</a:t>
            </a:r>
            <a:r>
              <a:rPr b="1" lang="en-US" sz="1600" spc="-15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31" strike="noStrike">
                <a:solidFill>
                  <a:srgbClr val="171f21"/>
                </a:solidFill>
                <a:latin typeface="Trebuchet MS"/>
              </a:rPr>
              <a:t>r</a:t>
            </a:r>
            <a:r>
              <a:rPr b="1" lang="en-US" sz="1600" spc="-111" strike="noStrike">
                <a:solidFill>
                  <a:srgbClr val="171f21"/>
                </a:solidFill>
                <a:latin typeface="Trebuchet MS"/>
              </a:rPr>
              <a:t>e</a:t>
            </a:r>
            <a:r>
              <a:rPr b="1" lang="en-US" sz="1600" spc="-114" strike="noStrike">
                <a:solidFill>
                  <a:srgbClr val="171f21"/>
                </a:solidFill>
                <a:latin typeface="Trebuchet MS"/>
              </a:rPr>
              <a:t>c</a:t>
            </a:r>
            <a:r>
              <a:rPr b="1" lang="en-US" sz="1600" spc="-111" strike="noStrike">
                <a:solidFill>
                  <a:srgbClr val="171f21"/>
                </a:solidFill>
                <a:latin typeface="Trebuchet MS"/>
              </a:rPr>
              <a:t>e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n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t</a:t>
            </a:r>
            <a:r>
              <a:rPr b="1" lang="en-US" sz="1600" spc="-97" strike="noStrike">
                <a:solidFill>
                  <a:srgbClr val="171f21"/>
                </a:solidFill>
                <a:latin typeface="Trebuchet MS"/>
              </a:rPr>
              <a:t>ly</a:t>
            </a:r>
            <a:r>
              <a:rPr b="1" lang="en-US" sz="1600" spc="-16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114" strike="noStrike">
                <a:solidFill>
                  <a:srgbClr val="171f21"/>
                </a:solidFill>
                <a:latin typeface="Trebuchet MS"/>
              </a:rPr>
              <a:t>c</a:t>
            </a:r>
            <a:r>
              <a:rPr b="1" lang="en-US" sz="1600" spc="-97" strike="noStrike">
                <a:solidFill>
                  <a:srgbClr val="171f21"/>
                </a:solidFill>
                <a:latin typeface="Trebuchet MS"/>
              </a:rPr>
              <a:t>h</a:t>
            </a:r>
            <a:r>
              <a:rPr b="1" lang="en-US" sz="1600" spc="-46" strike="noStrike">
                <a:solidFill>
                  <a:srgbClr val="171f21"/>
                </a:solidFill>
                <a:latin typeface="Trebuchet MS"/>
              </a:rPr>
              <a:t>a</a:t>
            </a:r>
            <a:r>
              <a:rPr b="1" lang="en-US" sz="1600" spc="-92" strike="noStrike">
                <a:solidFill>
                  <a:srgbClr val="171f21"/>
                </a:solidFill>
                <a:latin typeface="Trebuchet MS"/>
              </a:rPr>
              <a:t>n</a:t>
            </a:r>
            <a:r>
              <a:rPr b="1" lang="en-US" sz="1600" spc="18" strike="noStrike">
                <a:solidFill>
                  <a:srgbClr val="171f21"/>
                </a:solidFill>
                <a:latin typeface="Trebuchet MS"/>
              </a:rPr>
              <a:t>g</a:t>
            </a:r>
            <a:r>
              <a:rPr b="1" lang="en-US" sz="1600" spc="-111" strike="noStrike">
                <a:solidFill>
                  <a:srgbClr val="171f21"/>
                </a:solidFill>
                <a:latin typeface="Trebuchet MS"/>
              </a:rPr>
              <a:t>in</a:t>
            </a:r>
            <a:r>
              <a:rPr b="1" lang="en-US" sz="1600" spc="12" strike="noStrike">
                <a:solidFill>
                  <a:srgbClr val="171f21"/>
                </a:solidFill>
                <a:latin typeface="Trebuchet MS"/>
              </a:rPr>
              <a:t>g</a:t>
            </a:r>
            <a:r>
              <a:rPr b="1" lang="en-US" sz="1600" spc="-16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66" strike="noStrike">
                <a:solidFill>
                  <a:srgbClr val="171f21"/>
                </a:solidFill>
                <a:latin typeface="Trebuchet MS"/>
              </a:rPr>
              <a:t>t</a:t>
            </a:r>
            <a:r>
              <a:rPr b="1" lang="en-US" sz="1600" spc="-97" strike="noStrike">
                <a:solidFill>
                  <a:srgbClr val="171f21"/>
                </a:solidFill>
                <a:latin typeface="Trebuchet MS"/>
              </a:rPr>
              <a:t>h</a:t>
            </a:r>
            <a:r>
              <a:rPr b="1" lang="en-US" sz="1600" spc="-111" strike="noStrike">
                <a:solidFill>
                  <a:srgbClr val="171f21"/>
                </a:solidFill>
                <a:latin typeface="Trebuchet MS"/>
              </a:rPr>
              <a:t>e</a:t>
            </a:r>
            <a:r>
              <a:rPr b="1" lang="en-US" sz="1600" spc="-126" strike="noStrike">
                <a:solidFill>
                  <a:srgbClr val="171f21"/>
                </a:solidFill>
                <a:latin typeface="Trebuchet MS"/>
              </a:rPr>
              <a:t>i</a:t>
            </a:r>
            <a:r>
              <a:rPr b="1" lang="en-US" sz="1600" spc="-137" strike="noStrike">
                <a:solidFill>
                  <a:srgbClr val="171f21"/>
                </a:solidFill>
                <a:latin typeface="Trebuchet MS"/>
              </a:rPr>
              <a:t>r</a:t>
            </a:r>
            <a:r>
              <a:rPr b="1" lang="en-US" sz="1600" spc="-16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lang="en-US" sz="1600" spc="-236" strike="noStrike">
                <a:solidFill>
                  <a:srgbClr val="171f21"/>
                </a:solidFill>
                <a:latin typeface="Trebuchet MS"/>
              </a:rPr>
              <a:t>j</a:t>
            </a:r>
            <a:r>
              <a:rPr b="1" lang="en-US" sz="1600" spc="-60" strike="noStrike">
                <a:solidFill>
                  <a:srgbClr val="171f21"/>
                </a:solidFill>
                <a:latin typeface="Trebuchet MS"/>
              </a:rPr>
              <a:t>o</a:t>
            </a:r>
            <a:r>
              <a:rPr b="1" lang="en-US" sz="1600" spc="-86" strike="noStrike">
                <a:solidFill>
                  <a:srgbClr val="171f21"/>
                </a:solidFill>
                <a:latin typeface="Trebuchet MS"/>
              </a:rPr>
              <a:t>b</a:t>
            </a:r>
            <a:r>
              <a:rPr b="1" lang="en-US" sz="1600" spc="-245" strike="noStrike">
                <a:solidFill>
                  <a:srgbClr val="171f21"/>
                </a:solidFill>
                <a:latin typeface="Trebuchet MS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14" name="object 10" descr=""/>
          <p:cNvPicPr/>
          <p:nvPr/>
        </p:nvPicPr>
        <p:blipFill>
          <a:blip r:embed="rId6"/>
          <a:stretch/>
        </p:blipFill>
        <p:spPr>
          <a:xfrm>
            <a:off x="8749440" y="4797720"/>
            <a:ext cx="384480" cy="345600"/>
          </a:xfrm>
          <a:prstGeom prst="rect">
            <a:avLst/>
          </a:prstGeom>
          <a:ln w="0">
            <a:noFill/>
          </a:ln>
        </p:spPr>
      </p:pic>
      <p:sp>
        <p:nvSpPr>
          <p:cNvPr id="315" name="PlaceHolder 2"/>
          <p:cNvSpPr>
            <a:spLocks noGrp="1"/>
          </p:cNvSpPr>
          <p:nvPr>
            <p:ph type="sldNum"/>
          </p:nvPr>
        </p:nvSpPr>
        <p:spPr>
          <a:xfrm>
            <a:off x="8820360" y="4802400"/>
            <a:ext cx="246600" cy="301644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CBB039B5-2E4B-45E8-958D-ADF857CDD4EA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3881160" cy="2241360"/>
          </a:xfrm>
          <a:prstGeom prst="rect">
            <a:avLst/>
          </a:prstGeom>
          <a:ln w="0">
            <a:noFill/>
          </a:ln>
        </p:spPr>
      </p:pic>
      <p:pic>
        <p:nvPicPr>
          <p:cNvPr id="317" name="object 3" descr=""/>
          <p:cNvPicPr/>
          <p:nvPr/>
        </p:nvPicPr>
        <p:blipFill>
          <a:blip r:embed="rId2"/>
          <a:stretch/>
        </p:blipFill>
        <p:spPr>
          <a:xfrm>
            <a:off x="0" y="0"/>
            <a:ext cx="3767040" cy="2205000"/>
          </a:xfrm>
          <a:prstGeom prst="rect">
            <a:avLst/>
          </a:prstGeom>
          <a:ln w="0">
            <a:noFill/>
          </a:ln>
        </p:spPr>
      </p:pic>
      <p:grpSp>
        <p:nvGrpSpPr>
          <p:cNvPr id="318" name="object 4"/>
          <p:cNvGrpSpPr/>
          <p:nvPr/>
        </p:nvGrpSpPr>
        <p:grpSpPr>
          <a:xfrm>
            <a:off x="6975360" y="3892320"/>
            <a:ext cx="2168280" cy="1251000"/>
            <a:chOff x="6975360" y="3892320"/>
            <a:chExt cx="2168280" cy="1251000"/>
          </a:xfrm>
        </p:grpSpPr>
        <p:pic>
          <p:nvPicPr>
            <p:cNvPr id="319" name="object 5" descr=""/>
            <p:cNvPicPr/>
            <p:nvPr/>
          </p:nvPicPr>
          <p:blipFill>
            <a:blip r:embed="rId3"/>
            <a:stretch/>
          </p:blipFill>
          <p:spPr>
            <a:xfrm>
              <a:off x="6975360" y="3892320"/>
              <a:ext cx="216828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0" name="object 6" descr=""/>
            <p:cNvPicPr/>
            <p:nvPr/>
          </p:nvPicPr>
          <p:blipFill>
            <a:blip r:embed="rId4"/>
            <a:stretch/>
          </p:blipFill>
          <p:spPr>
            <a:xfrm>
              <a:off x="7066800" y="3933360"/>
              <a:ext cx="2076840" cy="12096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21" name="object 7" descr=""/>
          <p:cNvPicPr/>
          <p:nvPr/>
        </p:nvPicPr>
        <p:blipFill>
          <a:blip r:embed="rId5"/>
          <a:stretch/>
        </p:blipFill>
        <p:spPr>
          <a:xfrm>
            <a:off x="149400" y="103680"/>
            <a:ext cx="8251200" cy="960480"/>
          </a:xfrm>
          <a:prstGeom prst="rect">
            <a:avLst/>
          </a:prstGeom>
          <a:ln w="0">
            <a:noFill/>
          </a:ln>
        </p:spPr>
      </p:pic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12920" y="190080"/>
            <a:ext cx="7727040" cy="11102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i="1" lang="en-US" sz="3600" spc="-265" strike="noStrike">
                <a:solidFill>
                  <a:srgbClr val="171f21"/>
                </a:solidFill>
                <a:latin typeface="Trebuchet MS"/>
              </a:rPr>
              <a:t>Distribution</a:t>
            </a:r>
            <a:r>
              <a:rPr b="1" i="1" lang="en-US" sz="3600" spc="-30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87" strike="noStrike">
                <a:solidFill>
                  <a:srgbClr val="171f21"/>
                </a:solidFill>
                <a:latin typeface="Trebuchet MS"/>
              </a:rPr>
              <a:t>of</a:t>
            </a:r>
            <a:r>
              <a:rPr b="1" i="1" lang="en-US" sz="3600" spc="-29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341" strike="noStrike">
                <a:solidFill>
                  <a:srgbClr val="171f21"/>
                </a:solidFill>
                <a:latin typeface="Trebuchet MS"/>
              </a:rPr>
              <a:t>Credit</a:t>
            </a:r>
            <a:r>
              <a:rPr b="1" i="1" lang="en-US" sz="3600" spc="-31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42" strike="noStrike">
                <a:solidFill>
                  <a:srgbClr val="171f21"/>
                </a:solidFill>
                <a:latin typeface="Trebuchet MS"/>
              </a:rPr>
              <a:t>Amount</a:t>
            </a:r>
            <a:r>
              <a:rPr b="1" i="1" lang="en-US" sz="3600" spc="-29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327" strike="noStrike">
                <a:solidFill>
                  <a:srgbClr val="171f21"/>
                </a:solidFill>
                <a:latin typeface="Trebuchet MS"/>
              </a:rPr>
              <a:t>for</a:t>
            </a:r>
            <a:r>
              <a:rPr b="1" i="1" lang="en-US" sz="3600" spc="-29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392" strike="noStrike">
                <a:solidFill>
                  <a:srgbClr val="171f21"/>
                </a:solidFill>
                <a:latin typeface="Trebuchet MS"/>
              </a:rPr>
              <a:t>Target</a:t>
            </a:r>
            <a:r>
              <a:rPr b="1" i="1" lang="en-US" sz="3600" spc="-31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97" strike="noStrike">
                <a:solidFill>
                  <a:srgbClr val="171f21"/>
                </a:solidFill>
                <a:latin typeface="Trebuchet MS"/>
              </a:rPr>
              <a:t>0</a:t>
            </a:r>
            <a:endParaRPr b="0" lang="en-US" sz="3600" spc="-1" strike="noStrike">
              <a:latin typeface="Calibri"/>
            </a:endParaRPr>
          </a:p>
        </p:txBody>
      </p:sp>
      <p:sp>
        <p:nvSpPr>
          <p:cNvPr id="323" name="object 9"/>
          <p:cNvSpPr/>
          <p:nvPr/>
        </p:nvSpPr>
        <p:spPr>
          <a:xfrm>
            <a:off x="817200" y="3232440"/>
            <a:ext cx="7881120" cy="17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ts val="2820"/>
              </a:lnSpc>
              <a:spcBef>
                <a:spcPts val="99"/>
              </a:spcBef>
              <a:buNone/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3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31" strike="noStrike">
                <a:solidFill>
                  <a:srgbClr val="677579"/>
                </a:solidFill>
                <a:latin typeface="Trebuchet MS"/>
              </a:rPr>
              <a:t>credit</a:t>
            </a:r>
            <a:r>
              <a:rPr b="1" lang="en-US" sz="2000" spc="-21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amount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20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loan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41" strike="noStrike">
                <a:solidFill>
                  <a:srgbClr val="677579"/>
                </a:solidFill>
                <a:latin typeface="Trebuchet MS"/>
              </a:rPr>
              <a:t>is</a:t>
            </a:r>
            <a:r>
              <a:rPr b="1" lang="en-US" sz="20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usually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between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52" strike="noStrike">
                <a:solidFill>
                  <a:srgbClr val="677579"/>
                </a:solidFill>
                <a:latin typeface="Trebuchet MS"/>
              </a:rPr>
              <a:t>1</a:t>
            </a:r>
            <a:r>
              <a:rPr b="1" lang="en-US" sz="2000" spc="-1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Lakh</a:t>
            </a:r>
            <a:r>
              <a:rPr b="1" lang="en-US" sz="20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to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46" strike="noStrike">
                <a:solidFill>
                  <a:srgbClr val="677579"/>
                </a:solidFill>
                <a:latin typeface="Trebuchet MS"/>
              </a:rPr>
              <a:t>10</a:t>
            </a:r>
            <a:r>
              <a:rPr b="1" lang="en-US" sz="20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Lakhs.</a:t>
            </a:r>
            <a:endParaRPr b="0" lang="en-US" sz="2000" spc="-1" strike="noStrike">
              <a:latin typeface="Arial"/>
            </a:endParaRPr>
          </a:p>
          <a:p>
            <a:pPr marL="12600">
              <a:lnSpc>
                <a:spcPts val="2820"/>
              </a:lnSpc>
              <a:buNone/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9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-140" strike="noStrike">
                <a:solidFill>
                  <a:srgbClr val="677579"/>
                </a:solidFill>
                <a:latin typeface="Trebuchet MS"/>
              </a:rPr>
              <a:t>There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are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41" strike="noStrike">
                <a:solidFill>
                  <a:srgbClr val="677579"/>
                </a:solidFill>
                <a:latin typeface="Trebuchet MS"/>
              </a:rPr>
              <a:t>some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outliers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beyond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46" strike="noStrike">
                <a:solidFill>
                  <a:srgbClr val="677579"/>
                </a:solidFill>
                <a:latin typeface="Trebuchet MS"/>
              </a:rPr>
              <a:t>10</a:t>
            </a:r>
            <a:r>
              <a:rPr b="1" lang="en-US" sz="2000" spc="-140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Lakhs</a:t>
            </a:r>
            <a:r>
              <a:rPr b="1" lang="en-US" sz="20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but</a:t>
            </a:r>
            <a:r>
              <a:rPr b="1" lang="en-US" sz="20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not</a:t>
            </a:r>
            <a:r>
              <a:rPr b="1" lang="en-US" sz="20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spread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for</a:t>
            </a:r>
            <a:r>
              <a:rPr b="1" lang="en-US" sz="20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too</a:t>
            </a:r>
            <a:r>
              <a:rPr b="1" lang="en-US" sz="20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larger</a:t>
            </a:r>
            <a:endParaRPr b="0" lang="en-US" sz="2000" spc="-1" strike="noStrike">
              <a:latin typeface="Arial"/>
            </a:endParaRPr>
          </a:p>
          <a:p>
            <a:pPr marL="393840">
              <a:lnSpc>
                <a:spcPts val="2381"/>
              </a:lnSpc>
              <a:spcBef>
                <a:spcPts val="281"/>
              </a:spcBef>
              <a:buNone/>
            </a:pP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amounts.</a:t>
            </a:r>
            <a:endParaRPr b="0" lang="en-US" sz="2000" spc="-1" strike="noStrike">
              <a:latin typeface="Arial"/>
            </a:endParaRPr>
          </a:p>
          <a:p>
            <a:pPr marL="12600">
              <a:lnSpc>
                <a:spcPts val="2860"/>
              </a:lnSpc>
              <a:buNone/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3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first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and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second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quartiles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have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32" strike="noStrike">
                <a:solidFill>
                  <a:srgbClr val="677579"/>
                </a:solidFill>
                <a:latin typeface="Trebuchet MS"/>
              </a:rPr>
              <a:t>most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20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loans.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24" name="object 10" descr=""/>
          <p:cNvPicPr/>
          <p:nvPr/>
        </p:nvPicPr>
        <p:blipFill>
          <a:blip r:embed="rId6"/>
          <a:stretch/>
        </p:blipFill>
        <p:spPr>
          <a:xfrm>
            <a:off x="8749440" y="4797720"/>
            <a:ext cx="384480" cy="345600"/>
          </a:xfrm>
          <a:prstGeom prst="rect">
            <a:avLst/>
          </a:prstGeom>
          <a:ln w="0">
            <a:noFill/>
          </a:ln>
        </p:spPr>
      </p:pic>
      <p:pic>
        <p:nvPicPr>
          <p:cNvPr id="325" name="object 11" descr=""/>
          <p:cNvPicPr/>
          <p:nvPr/>
        </p:nvPicPr>
        <p:blipFill>
          <a:blip r:embed="rId7"/>
          <a:stretch/>
        </p:blipFill>
        <p:spPr>
          <a:xfrm>
            <a:off x="1348560" y="917280"/>
            <a:ext cx="5617080" cy="2159280"/>
          </a:xfrm>
          <a:prstGeom prst="rect">
            <a:avLst/>
          </a:prstGeom>
          <a:ln w="0">
            <a:noFill/>
          </a:ln>
        </p:spPr>
      </p:pic>
      <p:sp>
        <p:nvSpPr>
          <p:cNvPr id="326" name="PlaceHolder 2"/>
          <p:cNvSpPr>
            <a:spLocks noGrp="1"/>
          </p:cNvSpPr>
          <p:nvPr>
            <p:ph type="sldNum"/>
          </p:nvPr>
        </p:nvSpPr>
        <p:spPr>
          <a:xfrm>
            <a:off x="8820360" y="4802400"/>
            <a:ext cx="246600" cy="301644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97FB67CB-E272-4D7E-9CA2-D000305B53B4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3881160" cy="2241360"/>
          </a:xfrm>
          <a:prstGeom prst="rect">
            <a:avLst/>
          </a:prstGeom>
          <a:ln w="0">
            <a:noFill/>
          </a:ln>
        </p:spPr>
      </p:pic>
      <p:pic>
        <p:nvPicPr>
          <p:cNvPr id="328" name="object 3" descr=""/>
          <p:cNvPicPr/>
          <p:nvPr/>
        </p:nvPicPr>
        <p:blipFill>
          <a:blip r:embed="rId2"/>
          <a:stretch/>
        </p:blipFill>
        <p:spPr>
          <a:xfrm>
            <a:off x="0" y="0"/>
            <a:ext cx="3767040" cy="2205000"/>
          </a:xfrm>
          <a:prstGeom prst="rect">
            <a:avLst/>
          </a:prstGeom>
          <a:ln w="0">
            <a:noFill/>
          </a:ln>
        </p:spPr>
      </p:pic>
      <p:grpSp>
        <p:nvGrpSpPr>
          <p:cNvPr id="329" name="object 4"/>
          <p:cNvGrpSpPr/>
          <p:nvPr/>
        </p:nvGrpSpPr>
        <p:grpSpPr>
          <a:xfrm>
            <a:off x="6975360" y="3892320"/>
            <a:ext cx="2168280" cy="1251000"/>
            <a:chOff x="6975360" y="3892320"/>
            <a:chExt cx="2168280" cy="1251000"/>
          </a:xfrm>
        </p:grpSpPr>
        <p:pic>
          <p:nvPicPr>
            <p:cNvPr id="330" name="object 5" descr=""/>
            <p:cNvPicPr/>
            <p:nvPr/>
          </p:nvPicPr>
          <p:blipFill>
            <a:blip r:embed="rId3"/>
            <a:stretch/>
          </p:blipFill>
          <p:spPr>
            <a:xfrm>
              <a:off x="6975360" y="3892320"/>
              <a:ext cx="216828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1" name="object 6" descr=""/>
            <p:cNvPicPr/>
            <p:nvPr/>
          </p:nvPicPr>
          <p:blipFill>
            <a:blip r:embed="rId4"/>
            <a:stretch/>
          </p:blipFill>
          <p:spPr>
            <a:xfrm>
              <a:off x="7066800" y="3933360"/>
              <a:ext cx="2076840" cy="12096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32" name="object 7" descr=""/>
          <p:cNvPicPr/>
          <p:nvPr/>
        </p:nvPicPr>
        <p:blipFill>
          <a:blip r:embed="rId5"/>
          <a:stretch/>
        </p:blipFill>
        <p:spPr>
          <a:xfrm>
            <a:off x="149400" y="103680"/>
            <a:ext cx="8251200" cy="960480"/>
          </a:xfrm>
          <a:prstGeom prst="rect">
            <a:avLst/>
          </a:prstGeom>
          <a:ln w="0">
            <a:noFill/>
          </a:ln>
        </p:spPr>
      </p:pic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12920" y="190080"/>
            <a:ext cx="7727040" cy="11102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i="1" lang="en-US" sz="3600" spc="-265" strike="noStrike">
                <a:solidFill>
                  <a:srgbClr val="171f21"/>
                </a:solidFill>
                <a:latin typeface="Trebuchet MS"/>
              </a:rPr>
              <a:t>Distribution</a:t>
            </a:r>
            <a:r>
              <a:rPr b="1" i="1" lang="en-US" sz="3600" spc="-30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87" strike="noStrike">
                <a:solidFill>
                  <a:srgbClr val="171f21"/>
                </a:solidFill>
                <a:latin typeface="Trebuchet MS"/>
              </a:rPr>
              <a:t>of</a:t>
            </a:r>
            <a:r>
              <a:rPr b="1" i="1" lang="en-US" sz="3600" spc="-29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341" strike="noStrike">
                <a:solidFill>
                  <a:srgbClr val="171f21"/>
                </a:solidFill>
                <a:latin typeface="Trebuchet MS"/>
              </a:rPr>
              <a:t>Credit</a:t>
            </a:r>
            <a:r>
              <a:rPr b="1" i="1" lang="en-US" sz="3600" spc="-31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42" strike="noStrike">
                <a:solidFill>
                  <a:srgbClr val="171f21"/>
                </a:solidFill>
                <a:latin typeface="Trebuchet MS"/>
              </a:rPr>
              <a:t>Amount</a:t>
            </a:r>
            <a:r>
              <a:rPr b="1" i="1" lang="en-US" sz="3600" spc="-29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327" strike="noStrike">
                <a:solidFill>
                  <a:srgbClr val="171f21"/>
                </a:solidFill>
                <a:latin typeface="Trebuchet MS"/>
              </a:rPr>
              <a:t>for</a:t>
            </a:r>
            <a:r>
              <a:rPr b="1" i="1" lang="en-US" sz="3600" spc="-29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392" strike="noStrike">
                <a:solidFill>
                  <a:srgbClr val="171f21"/>
                </a:solidFill>
                <a:latin typeface="Trebuchet MS"/>
              </a:rPr>
              <a:t>Target</a:t>
            </a:r>
            <a:r>
              <a:rPr b="1" i="1" lang="en-US" sz="3600" spc="-31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97" strike="noStrike">
                <a:solidFill>
                  <a:srgbClr val="171f21"/>
                </a:solidFill>
                <a:latin typeface="Trebuchet MS"/>
              </a:rPr>
              <a:t>1</a:t>
            </a:r>
            <a:endParaRPr b="0" lang="en-US" sz="3600" spc="-1" strike="noStrike">
              <a:latin typeface="Calibri"/>
            </a:endParaRPr>
          </a:p>
        </p:txBody>
      </p:sp>
      <p:sp>
        <p:nvSpPr>
          <p:cNvPr id="334" name="object 9"/>
          <p:cNvSpPr/>
          <p:nvPr/>
        </p:nvSpPr>
        <p:spPr>
          <a:xfrm>
            <a:off x="817200" y="3232440"/>
            <a:ext cx="7907760" cy="21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ts val="2820"/>
              </a:lnSpc>
              <a:spcBef>
                <a:spcPts val="99"/>
              </a:spcBef>
              <a:buNone/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9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31" strike="noStrike">
                <a:solidFill>
                  <a:srgbClr val="677579"/>
                </a:solidFill>
                <a:latin typeface="Trebuchet MS"/>
              </a:rPr>
              <a:t>credit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amount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20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loan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41" strike="noStrike">
                <a:solidFill>
                  <a:srgbClr val="677579"/>
                </a:solidFill>
                <a:latin typeface="Trebuchet MS"/>
              </a:rPr>
              <a:t>is</a:t>
            </a:r>
            <a:r>
              <a:rPr b="1" lang="en-US" sz="20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60" strike="noStrike">
                <a:solidFill>
                  <a:srgbClr val="677579"/>
                </a:solidFill>
                <a:latin typeface="Trebuchet MS"/>
              </a:rPr>
              <a:t>mostly</a:t>
            </a:r>
            <a:r>
              <a:rPr b="1" lang="en-US" sz="2000" spc="-21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between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46" strike="noStrike">
                <a:solidFill>
                  <a:srgbClr val="677579"/>
                </a:solidFill>
                <a:latin typeface="Trebuchet MS"/>
              </a:rPr>
              <a:t>100000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to</a:t>
            </a:r>
            <a:r>
              <a:rPr b="1" lang="en-US" sz="20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1000000.</a:t>
            </a:r>
            <a:endParaRPr b="0" lang="en-US" sz="2000" spc="-1" strike="noStrike">
              <a:latin typeface="Arial"/>
            </a:endParaRPr>
          </a:p>
          <a:p>
            <a:pPr marL="12600">
              <a:lnSpc>
                <a:spcPts val="2820"/>
              </a:lnSpc>
              <a:buNone/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9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-140" strike="noStrike">
                <a:solidFill>
                  <a:srgbClr val="677579"/>
                </a:solidFill>
                <a:latin typeface="Trebuchet MS"/>
              </a:rPr>
              <a:t>There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are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41" strike="noStrike">
                <a:solidFill>
                  <a:srgbClr val="677579"/>
                </a:solidFill>
                <a:latin typeface="Trebuchet MS"/>
              </a:rPr>
              <a:t>some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outliers</a:t>
            </a:r>
            <a:r>
              <a:rPr b="1" lang="en-US" sz="20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beyond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46" strike="noStrike">
                <a:solidFill>
                  <a:srgbClr val="677579"/>
                </a:solidFill>
                <a:latin typeface="Trebuchet MS"/>
              </a:rPr>
              <a:t>1000000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but</a:t>
            </a:r>
            <a:r>
              <a:rPr b="1" lang="en-US" sz="20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not</a:t>
            </a:r>
            <a:r>
              <a:rPr b="1" lang="en-US" sz="20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spread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for</a:t>
            </a:r>
            <a:r>
              <a:rPr b="1" lang="en-US" sz="20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too</a:t>
            </a:r>
            <a:r>
              <a:rPr b="1" lang="en-US" sz="20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larger</a:t>
            </a:r>
            <a:endParaRPr b="0" lang="en-US" sz="2000" spc="-1" strike="noStrike">
              <a:latin typeface="Arial"/>
            </a:endParaRPr>
          </a:p>
          <a:p>
            <a:pPr marL="393840">
              <a:lnSpc>
                <a:spcPts val="2381"/>
              </a:lnSpc>
              <a:spcBef>
                <a:spcPts val="281"/>
              </a:spcBef>
              <a:buNone/>
            </a:pP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amounts.</a:t>
            </a:r>
            <a:endParaRPr b="0" lang="en-US" sz="2000" spc="-1" strike="noStrike">
              <a:latin typeface="Arial"/>
            </a:endParaRPr>
          </a:p>
          <a:p>
            <a:pPr marL="12600">
              <a:lnSpc>
                <a:spcPts val="2860"/>
              </a:lnSpc>
              <a:buNone/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3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second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20" strike="noStrike">
                <a:solidFill>
                  <a:srgbClr val="677579"/>
                </a:solidFill>
                <a:latin typeface="Trebuchet MS"/>
              </a:rPr>
              <a:t>quartile</a:t>
            </a:r>
            <a:r>
              <a:rPr b="1" lang="en-US" sz="2000" spc="-21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have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32" strike="noStrike">
                <a:solidFill>
                  <a:srgbClr val="677579"/>
                </a:solidFill>
                <a:latin typeface="Trebuchet MS"/>
              </a:rPr>
              <a:t>most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2000" spc="-160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loans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followed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by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first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40" strike="noStrike">
                <a:solidFill>
                  <a:srgbClr val="677579"/>
                </a:solidFill>
                <a:latin typeface="Trebuchet MS"/>
              </a:rPr>
              <a:t>quartile.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35" name="object 10" descr=""/>
          <p:cNvPicPr/>
          <p:nvPr/>
        </p:nvPicPr>
        <p:blipFill>
          <a:blip r:embed="rId6"/>
          <a:stretch/>
        </p:blipFill>
        <p:spPr>
          <a:xfrm>
            <a:off x="8749440" y="4797720"/>
            <a:ext cx="384480" cy="345600"/>
          </a:xfrm>
          <a:prstGeom prst="rect">
            <a:avLst/>
          </a:prstGeom>
          <a:ln w="0">
            <a:noFill/>
          </a:ln>
        </p:spPr>
      </p:pic>
      <p:pic>
        <p:nvPicPr>
          <p:cNvPr id="336" name="object 11" descr=""/>
          <p:cNvPicPr/>
          <p:nvPr/>
        </p:nvPicPr>
        <p:blipFill>
          <a:blip r:embed="rId7"/>
          <a:stretch/>
        </p:blipFill>
        <p:spPr>
          <a:xfrm>
            <a:off x="1323000" y="923400"/>
            <a:ext cx="5954040" cy="2229120"/>
          </a:xfrm>
          <a:prstGeom prst="rect">
            <a:avLst/>
          </a:prstGeom>
          <a:ln w="0">
            <a:noFill/>
          </a:ln>
        </p:spPr>
      </p:pic>
      <p:sp>
        <p:nvSpPr>
          <p:cNvPr id="337" name="PlaceHolder 2"/>
          <p:cNvSpPr>
            <a:spLocks noGrp="1"/>
          </p:cNvSpPr>
          <p:nvPr>
            <p:ph type="sldNum"/>
          </p:nvPr>
        </p:nvSpPr>
        <p:spPr>
          <a:xfrm>
            <a:off x="8820360" y="4802400"/>
            <a:ext cx="246600" cy="301644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283A7FFA-A585-4F38-8D27-338998DB82A0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object 2"/>
          <p:cNvGrpSpPr/>
          <p:nvPr/>
        </p:nvGrpSpPr>
        <p:grpSpPr>
          <a:xfrm>
            <a:off x="0" y="0"/>
            <a:ext cx="3881160" cy="2241360"/>
            <a:chOff x="0" y="0"/>
            <a:chExt cx="3881160" cy="2241360"/>
          </a:xfrm>
        </p:grpSpPr>
        <p:pic>
          <p:nvPicPr>
            <p:cNvPr id="183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3881160" cy="2241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4" name="object 4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3767040" cy="2205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85" name="object 5"/>
          <p:cNvGrpSpPr/>
          <p:nvPr/>
        </p:nvGrpSpPr>
        <p:grpSpPr>
          <a:xfrm>
            <a:off x="6975360" y="3892320"/>
            <a:ext cx="2168280" cy="1251000"/>
            <a:chOff x="6975360" y="3892320"/>
            <a:chExt cx="2168280" cy="1251000"/>
          </a:xfrm>
        </p:grpSpPr>
        <p:pic>
          <p:nvPicPr>
            <p:cNvPr id="186" name="object 6" descr=""/>
            <p:cNvPicPr/>
            <p:nvPr/>
          </p:nvPicPr>
          <p:blipFill>
            <a:blip r:embed="rId3"/>
            <a:stretch/>
          </p:blipFill>
          <p:spPr>
            <a:xfrm>
              <a:off x="6975360" y="3892320"/>
              <a:ext cx="216828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7" name="object 7" descr=""/>
            <p:cNvPicPr/>
            <p:nvPr/>
          </p:nvPicPr>
          <p:blipFill>
            <a:blip r:embed="rId4"/>
            <a:stretch/>
          </p:blipFill>
          <p:spPr>
            <a:xfrm>
              <a:off x="7066800" y="3933360"/>
              <a:ext cx="2076840" cy="12096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88" name="object 8" descr=""/>
          <p:cNvPicPr/>
          <p:nvPr/>
        </p:nvPicPr>
        <p:blipFill>
          <a:blip r:embed="rId5"/>
          <a:stretch/>
        </p:blipFill>
        <p:spPr>
          <a:xfrm>
            <a:off x="579240" y="178200"/>
            <a:ext cx="8079120" cy="1454400"/>
          </a:xfrm>
          <a:prstGeom prst="rect">
            <a:avLst/>
          </a:prstGeom>
          <a:ln w="0">
            <a:noFill/>
          </a:ln>
        </p:spPr>
      </p:pic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42760" y="265320"/>
            <a:ext cx="7354800" cy="1556280"/>
          </a:xfrm>
          <a:prstGeom prst="rect">
            <a:avLst/>
          </a:prstGeom>
          <a:noFill/>
          <a:ln w="0">
            <a:noFill/>
          </a:ln>
        </p:spPr>
        <p:txBody>
          <a:bodyPr lIns="0" rIns="0" tIns="74160" bIns="0" anchor="t">
            <a:noAutofit/>
          </a:bodyPr>
          <a:p>
            <a:pPr marL="12600">
              <a:lnSpc>
                <a:spcPts val="3889"/>
              </a:lnSpc>
              <a:spcBef>
                <a:spcPts val="584"/>
              </a:spcBef>
              <a:buNone/>
            </a:pPr>
            <a:r>
              <a:rPr b="1" i="1" lang="en-US" sz="3600" spc="-350" strike="noStrike">
                <a:solidFill>
                  <a:srgbClr val="171f21"/>
                </a:solidFill>
                <a:latin typeface="Trebuchet MS"/>
              </a:rPr>
              <a:t>This</a:t>
            </a:r>
            <a:r>
              <a:rPr b="1" i="1" lang="en-US" sz="3600" spc="-31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02" strike="noStrike">
                <a:solidFill>
                  <a:srgbClr val="171f21"/>
                </a:solidFill>
                <a:latin typeface="Trebuchet MS"/>
              </a:rPr>
              <a:t>is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50" strike="noStrike">
                <a:solidFill>
                  <a:srgbClr val="171f21"/>
                </a:solidFill>
                <a:latin typeface="Trebuchet MS"/>
              </a:rPr>
              <a:t>a</a:t>
            </a:r>
            <a:r>
              <a:rPr b="1" i="1" lang="en-US" sz="3600" spc="-182" strike="noStrike">
                <a:solidFill>
                  <a:srgbClr val="171f21"/>
                </a:solidFill>
                <a:latin typeface="Trebuchet MS"/>
              </a:rPr>
              <a:t>n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25" strike="noStrike">
                <a:solidFill>
                  <a:srgbClr val="171f21"/>
                </a:solidFill>
                <a:latin typeface="Trebuchet MS"/>
              </a:rPr>
              <a:t>EDA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87" strike="noStrike">
                <a:solidFill>
                  <a:srgbClr val="171f21"/>
                </a:solidFill>
                <a:latin typeface="Trebuchet MS"/>
              </a:rPr>
              <a:t>of</a:t>
            </a:r>
            <a:r>
              <a:rPr b="1" i="1" lang="en-US" sz="3600" spc="-30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50" strike="noStrike">
                <a:solidFill>
                  <a:srgbClr val="171f21"/>
                </a:solidFill>
                <a:latin typeface="Trebuchet MS"/>
              </a:rPr>
              <a:t>past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16" strike="noStrike">
                <a:solidFill>
                  <a:srgbClr val="171f21"/>
                </a:solidFill>
                <a:latin typeface="Trebuchet MS"/>
              </a:rPr>
              <a:t>and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45" strike="noStrike">
                <a:solidFill>
                  <a:srgbClr val="171f21"/>
                </a:solidFill>
                <a:latin typeface="Trebuchet MS"/>
              </a:rPr>
              <a:t>present  </a:t>
            </a:r>
            <a:r>
              <a:rPr b="1" i="1" lang="en-US" sz="3600" spc="-290" strike="noStrike">
                <a:solidFill>
                  <a:srgbClr val="171f21"/>
                </a:solidFill>
                <a:latin typeface="Trebuchet MS"/>
              </a:rPr>
              <a:t>App</a:t>
            </a:r>
            <a:r>
              <a:rPr b="1" i="1" lang="en-US" sz="3600" spc="-171" strike="noStrike">
                <a:solidFill>
                  <a:srgbClr val="171f21"/>
                </a:solidFill>
                <a:latin typeface="Trebuchet MS"/>
              </a:rPr>
              <a:t>l</a:t>
            </a:r>
            <a:r>
              <a:rPr b="1" i="1" lang="en-US" sz="3600" spc="-287" strike="noStrike">
                <a:solidFill>
                  <a:srgbClr val="171f21"/>
                </a:solidFill>
                <a:latin typeface="Trebuchet MS"/>
              </a:rPr>
              <a:t>ication </a:t>
            </a:r>
            <a:r>
              <a:rPr b="1" i="1" lang="en-US" sz="3600" spc="-236" strike="noStrike">
                <a:solidFill>
                  <a:srgbClr val="171f21"/>
                </a:solidFill>
                <a:latin typeface="Trebuchet MS"/>
              </a:rPr>
              <a:t>d</a:t>
            </a:r>
            <a:r>
              <a:rPr b="1" i="1" lang="en-US" sz="3600" spc="-250" strike="noStrike">
                <a:solidFill>
                  <a:srgbClr val="171f21"/>
                </a:solidFill>
                <a:latin typeface="Trebuchet MS"/>
              </a:rPr>
              <a:t>a</a:t>
            </a:r>
            <a:r>
              <a:rPr b="1" i="1" lang="en-US" sz="3600" spc="-316" strike="noStrike">
                <a:solidFill>
                  <a:srgbClr val="171f21"/>
                </a:solidFill>
                <a:latin typeface="Trebuchet MS"/>
              </a:rPr>
              <a:t>ta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82" strike="noStrike">
                <a:solidFill>
                  <a:srgbClr val="171f21"/>
                </a:solidFill>
                <a:latin typeface="Trebuchet MS"/>
              </a:rPr>
              <a:t>of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82" strike="noStrike">
                <a:solidFill>
                  <a:srgbClr val="171f21"/>
                </a:solidFill>
                <a:latin typeface="Trebuchet MS"/>
              </a:rPr>
              <a:t>the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65" strike="noStrike">
                <a:solidFill>
                  <a:srgbClr val="171f21"/>
                </a:solidFill>
                <a:latin typeface="Trebuchet MS"/>
              </a:rPr>
              <a:t>Loan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42" strike="noStrike">
                <a:solidFill>
                  <a:srgbClr val="171f21"/>
                </a:solidFill>
                <a:latin typeface="Trebuchet MS"/>
              </a:rPr>
              <a:t>A</a:t>
            </a:r>
            <a:r>
              <a:rPr b="1" i="1" lang="en-US" sz="3600" spc="-256" strike="noStrike">
                <a:solidFill>
                  <a:srgbClr val="171f21"/>
                </a:solidFill>
                <a:latin typeface="Trebuchet MS"/>
              </a:rPr>
              <a:t>pplicants</a:t>
            </a:r>
            <a:endParaRPr b="0" lang="en-US" sz="3600" spc="-1" strike="noStrike">
              <a:latin typeface="Calibri"/>
            </a:endParaRPr>
          </a:p>
        </p:txBody>
      </p:sp>
      <p:sp>
        <p:nvSpPr>
          <p:cNvPr id="190" name="object 10"/>
          <p:cNvSpPr/>
          <p:nvPr/>
        </p:nvSpPr>
        <p:spPr>
          <a:xfrm>
            <a:off x="842760" y="1562400"/>
            <a:ext cx="6984720" cy="244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6680" bIns="0" anchor="t">
            <a:spAutoFit/>
          </a:bodyPr>
          <a:p>
            <a:pPr marL="12600">
              <a:lnSpc>
                <a:spcPct val="100000"/>
              </a:lnSpc>
              <a:spcBef>
                <a:spcPts val="604"/>
              </a:spcBef>
              <a:buNone/>
            </a:pPr>
            <a:r>
              <a:rPr b="1" lang="en-US" sz="2800" spc="-236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800" spc="-157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2800" spc="-202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800" spc="-2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800" spc="63" strike="noStrike">
                <a:solidFill>
                  <a:srgbClr val="677579"/>
                </a:solidFill>
                <a:latin typeface="Trebuchet MS"/>
              </a:rPr>
              <a:t>B</a:t>
            </a:r>
            <a:r>
              <a:rPr b="1" lang="en-US" sz="2800" spc="-160" strike="noStrike">
                <a:solidFill>
                  <a:srgbClr val="677579"/>
                </a:solidFill>
                <a:latin typeface="Trebuchet MS"/>
              </a:rPr>
              <a:t>u</a:t>
            </a:r>
            <a:r>
              <a:rPr b="1" lang="en-US" sz="2800" spc="-80" strike="noStrike">
                <a:solidFill>
                  <a:srgbClr val="677579"/>
                </a:solidFill>
                <a:latin typeface="Trebuchet MS"/>
              </a:rPr>
              <a:t>si</a:t>
            </a:r>
            <a:r>
              <a:rPr b="1" lang="en-US" sz="2800" spc="-120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800" spc="-7" strike="noStrike">
                <a:solidFill>
                  <a:srgbClr val="677579"/>
                </a:solidFill>
                <a:latin typeface="Trebuchet MS"/>
              </a:rPr>
              <a:t>ess</a:t>
            </a:r>
            <a:r>
              <a:rPr b="1" lang="en-US" sz="2800" spc="-26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800" spc="-114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800" spc="-151" strike="noStrike">
                <a:solidFill>
                  <a:srgbClr val="677579"/>
                </a:solidFill>
                <a:latin typeface="Trebuchet MS"/>
              </a:rPr>
              <a:t>b</a:t>
            </a:r>
            <a:r>
              <a:rPr b="1" lang="en-US" sz="2800" spc="-409" strike="noStrike">
                <a:solidFill>
                  <a:srgbClr val="677579"/>
                </a:solidFill>
                <a:latin typeface="Trebuchet MS"/>
              </a:rPr>
              <a:t>j</a:t>
            </a:r>
            <a:r>
              <a:rPr b="1" lang="en-US" sz="2800" spc="-222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800" spc="-191" strike="noStrike">
                <a:solidFill>
                  <a:srgbClr val="677579"/>
                </a:solidFill>
                <a:latin typeface="Trebuchet MS"/>
              </a:rPr>
              <a:t>c</a:t>
            </a:r>
            <a:r>
              <a:rPr b="1" lang="en-US" sz="2800" spc="-120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800" spc="-185" strike="noStrike">
                <a:solidFill>
                  <a:srgbClr val="677579"/>
                </a:solidFill>
                <a:latin typeface="Trebuchet MS"/>
              </a:rPr>
              <a:t>ive</a:t>
            </a:r>
            <a:r>
              <a:rPr b="1" lang="en-US" sz="2800" spc="-25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800" spc="-426" strike="noStrike">
                <a:solidFill>
                  <a:srgbClr val="677579"/>
                </a:solidFill>
                <a:latin typeface="Trebuchet MS"/>
              </a:rPr>
              <a:t>:</a:t>
            </a:r>
            <a:endParaRPr b="0" lang="en-US" sz="2800" spc="-1" strike="noStrike">
              <a:latin typeface="Arial"/>
            </a:endParaRPr>
          </a:p>
          <a:p>
            <a:pPr marL="12600">
              <a:lnSpc>
                <a:spcPct val="114000"/>
              </a:lnSpc>
              <a:buNone/>
            </a:pPr>
            <a:r>
              <a:rPr b="1" lang="en-US" sz="2800" spc="-236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800" spc="-111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800" spc="-23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800" spc="-160" strike="noStrike">
                <a:solidFill>
                  <a:srgbClr val="677579"/>
                </a:solidFill>
                <a:latin typeface="Trebuchet MS"/>
              </a:rPr>
              <a:t>u</a:t>
            </a:r>
            <a:r>
              <a:rPr b="1" lang="en-US" sz="2800" spc="-151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800" spc="-145" strike="noStrike">
                <a:solidFill>
                  <a:srgbClr val="677579"/>
                </a:solidFill>
                <a:latin typeface="Trebuchet MS"/>
              </a:rPr>
              <a:t>d</a:t>
            </a:r>
            <a:r>
              <a:rPr b="1" lang="en-US" sz="2800" spc="-191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800" spc="-222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800" spc="-66" strike="noStrike">
                <a:solidFill>
                  <a:srgbClr val="677579"/>
                </a:solidFill>
                <a:latin typeface="Trebuchet MS"/>
              </a:rPr>
              <a:t>sta</a:t>
            </a:r>
            <a:r>
              <a:rPr b="1" lang="en-US" sz="2800" spc="-80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800" spc="-151" strike="noStrike">
                <a:solidFill>
                  <a:srgbClr val="677579"/>
                </a:solidFill>
                <a:latin typeface="Trebuchet MS"/>
              </a:rPr>
              <a:t>d</a:t>
            </a:r>
            <a:r>
              <a:rPr b="1" lang="en-US" sz="2800" spc="-25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800" spc="-120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800" spc="-157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2800" spc="-202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800" spc="-2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800" spc="-145" strike="noStrike">
                <a:solidFill>
                  <a:srgbClr val="677579"/>
                </a:solidFill>
                <a:latin typeface="Trebuchet MS"/>
              </a:rPr>
              <a:t>d</a:t>
            </a:r>
            <a:r>
              <a:rPr b="1" lang="en-US" sz="2800" spc="-222" strike="noStrike">
                <a:solidFill>
                  <a:srgbClr val="677579"/>
                </a:solidFill>
                <a:latin typeface="Trebuchet MS"/>
              </a:rPr>
              <a:t>ri</a:t>
            </a:r>
            <a:r>
              <a:rPr b="1" lang="en-US" sz="2800" spc="-131" strike="noStrike">
                <a:solidFill>
                  <a:srgbClr val="677579"/>
                </a:solidFill>
                <a:latin typeface="Trebuchet MS"/>
              </a:rPr>
              <a:t>v</a:t>
            </a:r>
            <a:r>
              <a:rPr b="1" lang="en-US" sz="2800" spc="-222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2800" spc="-151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800" spc="29" strike="noStrike">
                <a:solidFill>
                  <a:srgbClr val="677579"/>
                </a:solidFill>
                <a:latin typeface="Trebuchet MS"/>
              </a:rPr>
              <a:t>g</a:t>
            </a:r>
            <a:r>
              <a:rPr b="1" lang="en-US" sz="2800" spc="-25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800" spc="-106" strike="noStrike">
                <a:solidFill>
                  <a:srgbClr val="677579"/>
                </a:solidFill>
                <a:latin typeface="Trebuchet MS"/>
              </a:rPr>
              <a:t>f</a:t>
            </a:r>
            <a:r>
              <a:rPr b="1" lang="en-US" sz="2800" spc="-86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800" spc="-205" strike="noStrike">
                <a:solidFill>
                  <a:srgbClr val="677579"/>
                </a:solidFill>
                <a:latin typeface="Trebuchet MS"/>
              </a:rPr>
              <a:t>c</a:t>
            </a:r>
            <a:r>
              <a:rPr b="1" lang="en-US" sz="2800" spc="-97" strike="noStrike">
                <a:solidFill>
                  <a:srgbClr val="677579"/>
                </a:solidFill>
                <a:latin typeface="Trebuchet MS"/>
              </a:rPr>
              <a:t>tors</a:t>
            </a:r>
            <a:r>
              <a:rPr b="1" lang="en-US" sz="2800" spc="-250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800" spc="-282" strike="noStrike">
                <a:solidFill>
                  <a:srgbClr val="677579"/>
                </a:solidFill>
                <a:latin typeface="Trebuchet MS"/>
              </a:rPr>
              <a:t>(</a:t>
            </a:r>
            <a:r>
              <a:rPr b="1" lang="en-US" sz="2800" spc="-106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800" spc="-231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800" spc="-25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800" spc="-145" strike="noStrike">
                <a:solidFill>
                  <a:srgbClr val="677579"/>
                </a:solidFill>
                <a:latin typeface="Trebuchet MS"/>
              </a:rPr>
              <a:t>d</a:t>
            </a:r>
            <a:r>
              <a:rPr b="1" lang="en-US" sz="2800" spc="-222" strike="noStrike">
                <a:solidFill>
                  <a:srgbClr val="677579"/>
                </a:solidFill>
                <a:latin typeface="Trebuchet MS"/>
              </a:rPr>
              <a:t>ri</a:t>
            </a:r>
            <a:r>
              <a:rPr b="1" lang="en-US" sz="2800" spc="-131" strike="noStrike">
                <a:solidFill>
                  <a:srgbClr val="677579"/>
                </a:solidFill>
                <a:latin typeface="Trebuchet MS"/>
              </a:rPr>
              <a:t>v</a:t>
            </a:r>
            <a:r>
              <a:rPr b="1" lang="en-US" sz="2800" spc="-191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800" spc="-185" strike="noStrike">
                <a:solidFill>
                  <a:srgbClr val="677579"/>
                </a:solidFill>
                <a:latin typeface="Trebuchet MS"/>
              </a:rPr>
              <a:t>r  </a:t>
            </a:r>
            <a:r>
              <a:rPr b="1" lang="en-US" sz="2800" spc="-151" strike="noStrike">
                <a:solidFill>
                  <a:srgbClr val="677579"/>
                </a:solidFill>
                <a:latin typeface="Trebuchet MS"/>
              </a:rPr>
              <a:t>variables)</a:t>
            </a:r>
            <a:r>
              <a:rPr b="1" lang="en-US" sz="2800" spc="-25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800" spc="-171" strike="noStrike">
                <a:solidFill>
                  <a:srgbClr val="677579"/>
                </a:solidFill>
                <a:latin typeface="Trebuchet MS"/>
              </a:rPr>
              <a:t>behind</a:t>
            </a:r>
            <a:r>
              <a:rPr b="1" lang="en-US" sz="2800" spc="-24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800" spc="-131" strike="noStrike">
                <a:solidFill>
                  <a:srgbClr val="677579"/>
                </a:solidFill>
                <a:latin typeface="Trebuchet MS"/>
              </a:rPr>
              <a:t>loan</a:t>
            </a:r>
            <a:r>
              <a:rPr b="1" lang="en-US" sz="2800" spc="-24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800" spc="-177" strike="noStrike">
                <a:solidFill>
                  <a:srgbClr val="677579"/>
                </a:solidFill>
                <a:latin typeface="Trebuchet MS"/>
              </a:rPr>
              <a:t>default,</a:t>
            </a:r>
            <a:r>
              <a:rPr b="1" lang="en-US" sz="2800" spc="-24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800" spc="-316" strike="noStrike">
                <a:solidFill>
                  <a:srgbClr val="677579"/>
                </a:solidFill>
                <a:latin typeface="Trebuchet MS"/>
              </a:rPr>
              <a:t>i.e.</a:t>
            </a:r>
            <a:r>
              <a:rPr b="1" lang="en-US" sz="2800" spc="-22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800" spc="-160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800" spc="-21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800" spc="-137" strike="noStrike">
                <a:solidFill>
                  <a:srgbClr val="677579"/>
                </a:solidFill>
                <a:latin typeface="Trebuchet MS"/>
              </a:rPr>
              <a:t>variables </a:t>
            </a:r>
            <a:r>
              <a:rPr b="1" lang="en-US" sz="2800" spc="-8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800" spc="-55" strike="noStrike">
                <a:solidFill>
                  <a:srgbClr val="677579"/>
                </a:solidFill>
                <a:latin typeface="Trebuchet MS"/>
              </a:rPr>
              <a:t>w</a:t>
            </a:r>
            <a:r>
              <a:rPr b="1" lang="en-US" sz="2800" spc="-157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2800" spc="-222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2800" spc="-205" strike="noStrike">
                <a:solidFill>
                  <a:srgbClr val="677579"/>
                </a:solidFill>
                <a:latin typeface="Trebuchet MS"/>
              </a:rPr>
              <a:t>c</a:t>
            </a:r>
            <a:r>
              <a:rPr b="1" lang="en-US" sz="2800" spc="-160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2800" spc="-250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800" spc="-86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800" spc="-222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800" spc="-202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800" spc="-24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800" spc="-21" strike="noStrike">
                <a:solidFill>
                  <a:srgbClr val="677579"/>
                </a:solidFill>
                <a:latin typeface="Trebuchet MS"/>
              </a:rPr>
              <a:t>s</a:t>
            </a:r>
            <a:r>
              <a:rPr b="1" lang="en-US" sz="2800" spc="-7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800" spc="-222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800" spc="-106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800" spc="-151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800" spc="29" strike="noStrike">
                <a:solidFill>
                  <a:srgbClr val="677579"/>
                </a:solidFill>
                <a:latin typeface="Trebuchet MS"/>
              </a:rPr>
              <a:t>g</a:t>
            </a:r>
            <a:r>
              <a:rPr b="1" lang="en-US" sz="2800" spc="-25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800" spc="-222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2800" spc="-151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800" spc="-145" strike="noStrike">
                <a:solidFill>
                  <a:srgbClr val="677579"/>
                </a:solidFill>
                <a:latin typeface="Trebuchet MS"/>
              </a:rPr>
              <a:t>d</a:t>
            </a:r>
            <a:r>
              <a:rPr b="1" lang="en-US" sz="2800" spc="-222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2800" spc="-205" strike="noStrike">
                <a:solidFill>
                  <a:srgbClr val="677579"/>
                </a:solidFill>
                <a:latin typeface="Trebuchet MS"/>
              </a:rPr>
              <a:t>c</a:t>
            </a:r>
            <a:r>
              <a:rPr b="1" lang="en-US" sz="2800" spc="-145" strike="noStrike">
                <a:solidFill>
                  <a:srgbClr val="677579"/>
                </a:solidFill>
                <a:latin typeface="Trebuchet MS"/>
              </a:rPr>
              <a:t>ato</a:t>
            </a:r>
            <a:r>
              <a:rPr b="1" lang="en-US" sz="2800" spc="-120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800" spc="89" strike="noStrike">
                <a:solidFill>
                  <a:srgbClr val="677579"/>
                </a:solidFill>
                <a:latin typeface="Trebuchet MS"/>
              </a:rPr>
              <a:t>s</a:t>
            </a:r>
            <a:r>
              <a:rPr b="1" lang="en-US" sz="2800" spc="-2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800" spc="-111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2800" spc="-250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800" spc="-145" strike="noStrike">
                <a:solidFill>
                  <a:srgbClr val="677579"/>
                </a:solidFill>
                <a:latin typeface="Trebuchet MS"/>
              </a:rPr>
              <a:t>d</a:t>
            </a:r>
            <a:r>
              <a:rPr b="1" lang="en-US" sz="2800" spc="-191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800" spc="-106" strike="noStrike">
                <a:solidFill>
                  <a:srgbClr val="677579"/>
                </a:solidFill>
                <a:latin typeface="Trebuchet MS"/>
              </a:rPr>
              <a:t>f</a:t>
            </a:r>
            <a:r>
              <a:rPr b="1" lang="en-US" sz="2800" spc="-177" strike="noStrike">
                <a:solidFill>
                  <a:srgbClr val="677579"/>
                </a:solidFill>
                <a:latin typeface="Trebuchet MS"/>
              </a:rPr>
              <a:t>au</a:t>
            </a:r>
            <a:r>
              <a:rPr b="1" lang="en-US" sz="2800" spc="-92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2800" spc="-282" strike="noStrike">
                <a:solidFill>
                  <a:srgbClr val="677579"/>
                </a:solidFill>
                <a:latin typeface="Trebuchet MS"/>
              </a:rPr>
              <a:t>t.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91" name="object 11" descr=""/>
          <p:cNvPicPr/>
          <p:nvPr/>
        </p:nvPicPr>
        <p:blipFill>
          <a:blip r:embed="rId6"/>
          <a:stretch/>
        </p:blipFill>
        <p:spPr>
          <a:xfrm>
            <a:off x="8834760" y="4797720"/>
            <a:ext cx="299160" cy="345600"/>
          </a:xfrm>
          <a:prstGeom prst="rect">
            <a:avLst/>
          </a:prstGeom>
          <a:ln w="0">
            <a:noFill/>
          </a:ln>
        </p:spPr>
      </p:pic>
      <p:sp>
        <p:nvSpPr>
          <p:cNvPr id="192" name="object 12"/>
          <p:cNvSpPr/>
          <p:nvPr/>
        </p:nvSpPr>
        <p:spPr>
          <a:xfrm>
            <a:off x="8905680" y="4802400"/>
            <a:ext cx="161640" cy="21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3120" bIns="0" anchor="t">
            <a:sp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F46EBC5E-48C4-41AB-B204-70576D6CA141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3881160" cy="2241360"/>
          </a:xfrm>
          <a:prstGeom prst="rect">
            <a:avLst/>
          </a:prstGeom>
          <a:ln w="0">
            <a:noFill/>
          </a:ln>
        </p:spPr>
      </p:pic>
      <p:pic>
        <p:nvPicPr>
          <p:cNvPr id="339" name="object 3" descr=""/>
          <p:cNvPicPr/>
          <p:nvPr/>
        </p:nvPicPr>
        <p:blipFill>
          <a:blip r:embed="rId2"/>
          <a:stretch/>
        </p:blipFill>
        <p:spPr>
          <a:xfrm>
            <a:off x="0" y="0"/>
            <a:ext cx="3767040" cy="2205000"/>
          </a:xfrm>
          <a:prstGeom prst="rect">
            <a:avLst/>
          </a:prstGeom>
          <a:ln w="0">
            <a:noFill/>
          </a:ln>
        </p:spPr>
      </p:pic>
      <p:grpSp>
        <p:nvGrpSpPr>
          <p:cNvPr id="340" name="object 4"/>
          <p:cNvGrpSpPr/>
          <p:nvPr/>
        </p:nvGrpSpPr>
        <p:grpSpPr>
          <a:xfrm>
            <a:off x="6975360" y="3892320"/>
            <a:ext cx="2168280" cy="1251000"/>
            <a:chOff x="6975360" y="3892320"/>
            <a:chExt cx="2168280" cy="1251000"/>
          </a:xfrm>
        </p:grpSpPr>
        <p:pic>
          <p:nvPicPr>
            <p:cNvPr id="341" name="object 5" descr=""/>
            <p:cNvPicPr/>
            <p:nvPr/>
          </p:nvPicPr>
          <p:blipFill>
            <a:blip r:embed="rId3"/>
            <a:stretch/>
          </p:blipFill>
          <p:spPr>
            <a:xfrm>
              <a:off x="6975360" y="3892320"/>
              <a:ext cx="216828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2" name="object 6" descr=""/>
            <p:cNvPicPr/>
            <p:nvPr/>
          </p:nvPicPr>
          <p:blipFill>
            <a:blip r:embed="rId4"/>
            <a:stretch/>
          </p:blipFill>
          <p:spPr>
            <a:xfrm>
              <a:off x="7066800" y="3933360"/>
              <a:ext cx="2076840" cy="12096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43" name="object 7" descr=""/>
          <p:cNvPicPr/>
          <p:nvPr/>
        </p:nvPicPr>
        <p:blipFill>
          <a:blip r:embed="rId5"/>
          <a:stretch/>
        </p:blipFill>
        <p:spPr>
          <a:xfrm>
            <a:off x="0" y="103680"/>
            <a:ext cx="8569800" cy="960480"/>
          </a:xfrm>
          <a:prstGeom prst="rect">
            <a:avLst/>
          </a:prstGeom>
          <a:ln w="0">
            <a:noFill/>
          </a:ln>
        </p:spPr>
      </p:pic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247680" y="190080"/>
            <a:ext cx="8061480" cy="11102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i="1" lang="en-US" sz="3600" spc="-265" strike="noStrike">
                <a:solidFill>
                  <a:srgbClr val="171f21"/>
                </a:solidFill>
                <a:latin typeface="Trebuchet MS"/>
              </a:rPr>
              <a:t>Distribution</a:t>
            </a:r>
            <a:r>
              <a:rPr b="1" i="1" lang="en-US" sz="3600" spc="-30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87" strike="noStrike">
                <a:solidFill>
                  <a:srgbClr val="171f21"/>
                </a:solidFill>
                <a:latin typeface="Trebuchet MS"/>
              </a:rPr>
              <a:t>of</a:t>
            </a:r>
            <a:r>
              <a:rPr b="1" i="1" lang="en-US" sz="3600" spc="-29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62" strike="noStrike">
                <a:solidFill>
                  <a:srgbClr val="171f21"/>
                </a:solidFill>
                <a:latin typeface="Trebuchet MS"/>
              </a:rPr>
              <a:t>Annuity</a:t>
            </a:r>
            <a:r>
              <a:rPr b="1" i="1" lang="en-US" sz="3600" spc="-28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42" strike="noStrike">
                <a:solidFill>
                  <a:srgbClr val="171f21"/>
                </a:solidFill>
                <a:latin typeface="Trebuchet MS"/>
              </a:rPr>
              <a:t>Amount</a:t>
            </a:r>
            <a:r>
              <a:rPr b="1" i="1" lang="en-US" sz="3600" spc="-28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327" strike="noStrike">
                <a:solidFill>
                  <a:srgbClr val="171f21"/>
                </a:solidFill>
                <a:latin typeface="Trebuchet MS"/>
              </a:rPr>
              <a:t>for</a:t>
            </a:r>
            <a:r>
              <a:rPr b="1" i="1" lang="en-US" sz="3600" spc="-29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392" strike="noStrike">
                <a:solidFill>
                  <a:srgbClr val="171f21"/>
                </a:solidFill>
                <a:latin typeface="Trebuchet MS"/>
              </a:rPr>
              <a:t>Target</a:t>
            </a:r>
            <a:r>
              <a:rPr b="1" i="1" lang="en-US" sz="3600" spc="-29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97" strike="noStrike">
                <a:solidFill>
                  <a:srgbClr val="171f21"/>
                </a:solidFill>
                <a:latin typeface="Trebuchet MS"/>
              </a:rPr>
              <a:t>0</a:t>
            </a:r>
            <a:endParaRPr b="0" lang="en-US" sz="3600" spc="-1" strike="noStrike">
              <a:latin typeface="Calibri"/>
            </a:endParaRPr>
          </a:p>
        </p:txBody>
      </p:sp>
      <p:sp>
        <p:nvSpPr>
          <p:cNvPr id="345" name="object 9"/>
          <p:cNvSpPr/>
          <p:nvPr/>
        </p:nvSpPr>
        <p:spPr>
          <a:xfrm>
            <a:off x="817200" y="3190680"/>
            <a:ext cx="7589160" cy="147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9080" bIns="0" anchor="t">
            <a:spAutoFit/>
          </a:bodyPr>
          <a:p>
            <a:pPr marL="393840" indent="-381600">
              <a:lnSpc>
                <a:spcPct val="109000"/>
              </a:lnSpc>
              <a:spcBef>
                <a:spcPts val="150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3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29" strike="noStrike">
                <a:solidFill>
                  <a:srgbClr val="677579"/>
                </a:solidFill>
                <a:latin typeface="Trebuchet MS"/>
              </a:rPr>
              <a:t>Most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20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annuities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value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fall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26" strike="noStrike">
                <a:solidFill>
                  <a:srgbClr val="677579"/>
                </a:solidFill>
                <a:latin typeface="Trebuchet MS"/>
              </a:rPr>
              <a:t>in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first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quartiles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and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followed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by </a:t>
            </a:r>
            <a:r>
              <a:rPr b="1" lang="en-US" sz="2000" spc="-5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second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40" strike="noStrike">
                <a:solidFill>
                  <a:srgbClr val="677579"/>
                </a:solidFill>
                <a:latin typeface="Trebuchet MS"/>
              </a:rPr>
              <a:t>quartile.</a:t>
            </a:r>
            <a:endParaRPr b="0" lang="en-US" sz="2000" spc="-1" strike="noStrike">
              <a:latin typeface="Arial"/>
            </a:endParaRPr>
          </a:p>
          <a:p>
            <a:pPr marL="12600" indent="-381600">
              <a:lnSpc>
                <a:spcPts val="284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Outliers</a:t>
            </a:r>
            <a:r>
              <a:rPr b="1" lang="en-US" sz="20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are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26" strike="noStrike">
                <a:solidFill>
                  <a:srgbClr val="677579"/>
                </a:solidFill>
                <a:latin typeface="Trebuchet MS"/>
              </a:rPr>
              <a:t>there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and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more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sporadic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than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31" strike="noStrike">
                <a:solidFill>
                  <a:srgbClr val="677579"/>
                </a:solidFill>
                <a:latin typeface="Trebuchet MS"/>
              </a:rPr>
              <a:t>in</a:t>
            </a:r>
            <a:r>
              <a:rPr b="1" lang="en-US" sz="20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66" strike="noStrike">
                <a:solidFill>
                  <a:srgbClr val="677579"/>
                </a:solidFill>
                <a:latin typeface="Trebuchet MS"/>
              </a:rPr>
              <a:t>case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20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31" strike="noStrike">
                <a:solidFill>
                  <a:srgbClr val="677579"/>
                </a:solidFill>
                <a:latin typeface="Trebuchet MS"/>
              </a:rPr>
              <a:t>credit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amount.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46" name="object 10" descr=""/>
          <p:cNvPicPr/>
          <p:nvPr/>
        </p:nvPicPr>
        <p:blipFill>
          <a:blip r:embed="rId6"/>
          <a:stretch/>
        </p:blipFill>
        <p:spPr>
          <a:xfrm>
            <a:off x="8749440" y="4797720"/>
            <a:ext cx="384480" cy="345600"/>
          </a:xfrm>
          <a:prstGeom prst="rect">
            <a:avLst/>
          </a:prstGeom>
          <a:ln w="0">
            <a:noFill/>
          </a:ln>
        </p:spPr>
      </p:pic>
      <p:pic>
        <p:nvPicPr>
          <p:cNvPr id="347" name="object 11" descr=""/>
          <p:cNvPicPr/>
          <p:nvPr/>
        </p:nvPicPr>
        <p:blipFill>
          <a:blip r:embed="rId7"/>
          <a:stretch/>
        </p:blipFill>
        <p:spPr>
          <a:xfrm>
            <a:off x="1138320" y="885600"/>
            <a:ext cx="6028560" cy="2305440"/>
          </a:xfrm>
          <a:prstGeom prst="rect">
            <a:avLst/>
          </a:prstGeom>
          <a:ln w="0">
            <a:noFill/>
          </a:ln>
        </p:spPr>
      </p:pic>
      <p:sp>
        <p:nvSpPr>
          <p:cNvPr id="348" name="PlaceHolder 2"/>
          <p:cNvSpPr>
            <a:spLocks noGrp="1"/>
          </p:cNvSpPr>
          <p:nvPr>
            <p:ph type="sldNum"/>
          </p:nvPr>
        </p:nvSpPr>
        <p:spPr>
          <a:xfrm>
            <a:off x="8820360" y="4802400"/>
            <a:ext cx="246600" cy="301644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DA0AAAC1-A38E-4C17-9F1C-984E7AE7BF2F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3881160" cy="2241360"/>
          </a:xfrm>
          <a:prstGeom prst="rect">
            <a:avLst/>
          </a:prstGeom>
          <a:ln w="0">
            <a:noFill/>
          </a:ln>
        </p:spPr>
      </p:pic>
      <p:pic>
        <p:nvPicPr>
          <p:cNvPr id="350" name="object 3" descr=""/>
          <p:cNvPicPr/>
          <p:nvPr/>
        </p:nvPicPr>
        <p:blipFill>
          <a:blip r:embed="rId2"/>
          <a:stretch/>
        </p:blipFill>
        <p:spPr>
          <a:xfrm>
            <a:off x="0" y="0"/>
            <a:ext cx="3767040" cy="2205000"/>
          </a:xfrm>
          <a:prstGeom prst="rect">
            <a:avLst/>
          </a:prstGeom>
          <a:ln w="0">
            <a:noFill/>
          </a:ln>
        </p:spPr>
      </p:pic>
      <p:grpSp>
        <p:nvGrpSpPr>
          <p:cNvPr id="351" name="object 4"/>
          <p:cNvGrpSpPr/>
          <p:nvPr/>
        </p:nvGrpSpPr>
        <p:grpSpPr>
          <a:xfrm>
            <a:off x="6975360" y="3892320"/>
            <a:ext cx="2168280" cy="1251000"/>
            <a:chOff x="6975360" y="3892320"/>
            <a:chExt cx="2168280" cy="1251000"/>
          </a:xfrm>
        </p:grpSpPr>
        <p:pic>
          <p:nvPicPr>
            <p:cNvPr id="352" name="object 5" descr=""/>
            <p:cNvPicPr/>
            <p:nvPr/>
          </p:nvPicPr>
          <p:blipFill>
            <a:blip r:embed="rId3"/>
            <a:stretch/>
          </p:blipFill>
          <p:spPr>
            <a:xfrm>
              <a:off x="6975360" y="3892320"/>
              <a:ext cx="216828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3" name="object 6" descr=""/>
            <p:cNvPicPr/>
            <p:nvPr/>
          </p:nvPicPr>
          <p:blipFill>
            <a:blip r:embed="rId4"/>
            <a:stretch/>
          </p:blipFill>
          <p:spPr>
            <a:xfrm>
              <a:off x="7066800" y="3933360"/>
              <a:ext cx="2076840" cy="12096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54" name="object 7" descr=""/>
          <p:cNvPicPr/>
          <p:nvPr/>
        </p:nvPicPr>
        <p:blipFill>
          <a:blip r:embed="rId5"/>
          <a:stretch/>
        </p:blipFill>
        <p:spPr>
          <a:xfrm>
            <a:off x="0" y="103680"/>
            <a:ext cx="8569800" cy="960480"/>
          </a:xfrm>
          <a:prstGeom prst="rect">
            <a:avLst/>
          </a:prstGeom>
          <a:ln w="0">
            <a:noFill/>
          </a:ln>
        </p:spPr>
      </p:pic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247680" y="190080"/>
            <a:ext cx="8061480" cy="11102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i="1" lang="en-US" sz="3600" spc="-265" strike="noStrike">
                <a:solidFill>
                  <a:srgbClr val="171f21"/>
                </a:solidFill>
                <a:latin typeface="Trebuchet MS"/>
              </a:rPr>
              <a:t>Distribution</a:t>
            </a:r>
            <a:r>
              <a:rPr b="1" i="1" lang="en-US" sz="3600" spc="-30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87" strike="noStrike">
                <a:solidFill>
                  <a:srgbClr val="171f21"/>
                </a:solidFill>
                <a:latin typeface="Trebuchet MS"/>
              </a:rPr>
              <a:t>of</a:t>
            </a:r>
            <a:r>
              <a:rPr b="1" i="1" lang="en-US" sz="3600" spc="-29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62" strike="noStrike">
                <a:solidFill>
                  <a:srgbClr val="171f21"/>
                </a:solidFill>
                <a:latin typeface="Trebuchet MS"/>
              </a:rPr>
              <a:t>Annuity</a:t>
            </a:r>
            <a:r>
              <a:rPr b="1" i="1" lang="en-US" sz="3600" spc="-28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42" strike="noStrike">
                <a:solidFill>
                  <a:srgbClr val="171f21"/>
                </a:solidFill>
                <a:latin typeface="Trebuchet MS"/>
              </a:rPr>
              <a:t>Amount</a:t>
            </a:r>
            <a:r>
              <a:rPr b="1" i="1" lang="en-US" sz="3600" spc="-28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327" strike="noStrike">
                <a:solidFill>
                  <a:srgbClr val="171f21"/>
                </a:solidFill>
                <a:latin typeface="Trebuchet MS"/>
              </a:rPr>
              <a:t>for</a:t>
            </a:r>
            <a:r>
              <a:rPr b="1" i="1" lang="en-US" sz="3600" spc="-29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392" strike="noStrike">
                <a:solidFill>
                  <a:srgbClr val="171f21"/>
                </a:solidFill>
                <a:latin typeface="Trebuchet MS"/>
              </a:rPr>
              <a:t>Target</a:t>
            </a:r>
            <a:r>
              <a:rPr b="1" i="1" lang="en-US" sz="3600" spc="-29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97" strike="noStrike">
                <a:solidFill>
                  <a:srgbClr val="171f21"/>
                </a:solidFill>
                <a:latin typeface="Trebuchet MS"/>
              </a:rPr>
              <a:t>1</a:t>
            </a:r>
            <a:endParaRPr b="0" lang="en-US" sz="3600" spc="-1" strike="noStrike">
              <a:latin typeface="Calibri"/>
            </a:endParaRPr>
          </a:p>
        </p:txBody>
      </p:sp>
      <p:sp>
        <p:nvSpPr>
          <p:cNvPr id="356" name="object 9"/>
          <p:cNvSpPr/>
          <p:nvPr/>
        </p:nvSpPr>
        <p:spPr>
          <a:xfrm>
            <a:off x="817200" y="3190680"/>
            <a:ext cx="7582320" cy="147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9080" bIns="0" anchor="t">
            <a:spAutoFit/>
          </a:bodyPr>
          <a:p>
            <a:pPr marL="393840" indent="-381600">
              <a:lnSpc>
                <a:spcPct val="109000"/>
              </a:lnSpc>
              <a:spcBef>
                <a:spcPts val="150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3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29" strike="noStrike">
                <a:solidFill>
                  <a:srgbClr val="677579"/>
                </a:solidFill>
                <a:latin typeface="Trebuchet MS"/>
              </a:rPr>
              <a:t>Most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20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annuities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value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fall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26" strike="noStrike">
                <a:solidFill>
                  <a:srgbClr val="677579"/>
                </a:solidFill>
                <a:latin typeface="Trebuchet MS"/>
              </a:rPr>
              <a:t>in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first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quartiles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and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followed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by </a:t>
            </a:r>
            <a:r>
              <a:rPr b="1" lang="en-US" sz="2000" spc="-5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second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40" strike="noStrike">
                <a:solidFill>
                  <a:srgbClr val="677579"/>
                </a:solidFill>
                <a:latin typeface="Trebuchet MS"/>
              </a:rPr>
              <a:t>quartile.</a:t>
            </a:r>
            <a:endParaRPr b="0" lang="en-US" sz="2000" spc="-1" strike="noStrike">
              <a:latin typeface="Arial"/>
            </a:endParaRPr>
          </a:p>
          <a:p>
            <a:pPr marL="12600" indent="-381600">
              <a:lnSpc>
                <a:spcPts val="284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3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Outliers</a:t>
            </a:r>
            <a:r>
              <a:rPr b="1" lang="en-US" sz="20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are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26" strike="noStrike">
                <a:solidFill>
                  <a:srgbClr val="677579"/>
                </a:solidFill>
                <a:latin typeface="Trebuchet MS"/>
              </a:rPr>
              <a:t>there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and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more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spread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than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31" strike="noStrike">
                <a:solidFill>
                  <a:srgbClr val="677579"/>
                </a:solidFill>
                <a:latin typeface="Trebuchet MS"/>
              </a:rPr>
              <a:t>in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66" strike="noStrike">
                <a:solidFill>
                  <a:srgbClr val="677579"/>
                </a:solidFill>
                <a:latin typeface="Trebuchet MS"/>
              </a:rPr>
              <a:t>case</a:t>
            </a:r>
            <a:r>
              <a:rPr b="1" lang="en-US" sz="2000" spc="-21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20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31" strike="noStrike">
                <a:solidFill>
                  <a:srgbClr val="677579"/>
                </a:solidFill>
                <a:latin typeface="Trebuchet MS"/>
              </a:rPr>
              <a:t>credit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amount.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57" name="object 10" descr=""/>
          <p:cNvPicPr/>
          <p:nvPr/>
        </p:nvPicPr>
        <p:blipFill>
          <a:blip r:embed="rId6"/>
          <a:stretch/>
        </p:blipFill>
        <p:spPr>
          <a:xfrm>
            <a:off x="8749440" y="4797720"/>
            <a:ext cx="384480" cy="345600"/>
          </a:xfrm>
          <a:prstGeom prst="rect">
            <a:avLst/>
          </a:prstGeom>
          <a:ln w="0">
            <a:noFill/>
          </a:ln>
        </p:spPr>
      </p:pic>
      <p:pic>
        <p:nvPicPr>
          <p:cNvPr id="358" name="object 11" descr=""/>
          <p:cNvPicPr/>
          <p:nvPr/>
        </p:nvPicPr>
        <p:blipFill>
          <a:blip r:embed="rId7"/>
          <a:stretch/>
        </p:blipFill>
        <p:spPr>
          <a:xfrm>
            <a:off x="1368720" y="929520"/>
            <a:ext cx="6021000" cy="2218680"/>
          </a:xfrm>
          <a:prstGeom prst="rect">
            <a:avLst/>
          </a:prstGeom>
          <a:ln w="0">
            <a:noFill/>
          </a:ln>
        </p:spPr>
      </p:pic>
      <p:sp>
        <p:nvSpPr>
          <p:cNvPr id="359" name="PlaceHolder 2"/>
          <p:cNvSpPr>
            <a:spLocks noGrp="1"/>
          </p:cNvSpPr>
          <p:nvPr>
            <p:ph type="sldNum"/>
          </p:nvPr>
        </p:nvSpPr>
        <p:spPr>
          <a:xfrm>
            <a:off x="8820360" y="4802400"/>
            <a:ext cx="246600" cy="301644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58B2C110-1B8B-4887-923F-6A5772A90430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3881160" cy="2241360"/>
          </a:xfrm>
          <a:prstGeom prst="rect">
            <a:avLst/>
          </a:prstGeom>
          <a:ln w="0">
            <a:noFill/>
          </a:ln>
        </p:spPr>
      </p:pic>
      <p:pic>
        <p:nvPicPr>
          <p:cNvPr id="361" name="object 3" descr=""/>
          <p:cNvPicPr/>
          <p:nvPr/>
        </p:nvPicPr>
        <p:blipFill>
          <a:blip r:embed="rId2"/>
          <a:stretch/>
        </p:blipFill>
        <p:spPr>
          <a:xfrm>
            <a:off x="0" y="0"/>
            <a:ext cx="3767040" cy="2205000"/>
          </a:xfrm>
          <a:prstGeom prst="rect">
            <a:avLst/>
          </a:prstGeom>
          <a:ln w="0">
            <a:noFill/>
          </a:ln>
        </p:spPr>
      </p:pic>
      <p:grpSp>
        <p:nvGrpSpPr>
          <p:cNvPr id="362" name="object 4"/>
          <p:cNvGrpSpPr/>
          <p:nvPr/>
        </p:nvGrpSpPr>
        <p:grpSpPr>
          <a:xfrm>
            <a:off x="6975360" y="3892320"/>
            <a:ext cx="2168280" cy="1251000"/>
            <a:chOff x="6975360" y="3892320"/>
            <a:chExt cx="2168280" cy="1251000"/>
          </a:xfrm>
        </p:grpSpPr>
        <p:pic>
          <p:nvPicPr>
            <p:cNvPr id="363" name="object 5" descr=""/>
            <p:cNvPicPr/>
            <p:nvPr/>
          </p:nvPicPr>
          <p:blipFill>
            <a:blip r:embed="rId3"/>
            <a:stretch/>
          </p:blipFill>
          <p:spPr>
            <a:xfrm>
              <a:off x="6975360" y="3892320"/>
              <a:ext cx="216828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4" name="object 6" descr=""/>
            <p:cNvPicPr/>
            <p:nvPr/>
          </p:nvPicPr>
          <p:blipFill>
            <a:blip r:embed="rId4"/>
            <a:stretch/>
          </p:blipFill>
          <p:spPr>
            <a:xfrm>
              <a:off x="7066800" y="3933360"/>
              <a:ext cx="2076840" cy="12096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65" name="object 7" descr=""/>
          <p:cNvPicPr/>
          <p:nvPr/>
        </p:nvPicPr>
        <p:blipFill>
          <a:blip r:embed="rId5"/>
          <a:stretch/>
        </p:blipFill>
        <p:spPr>
          <a:xfrm>
            <a:off x="374760" y="91440"/>
            <a:ext cx="6942240" cy="960480"/>
          </a:xfrm>
          <a:prstGeom prst="rect">
            <a:avLst/>
          </a:prstGeom>
          <a:ln w="0">
            <a:noFill/>
          </a:ln>
        </p:spPr>
      </p:pic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39000" y="178560"/>
            <a:ext cx="6418080" cy="11102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i="1" lang="en-US" sz="3600" spc="-265" strike="noStrike">
                <a:solidFill>
                  <a:srgbClr val="171f21"/>
                </a:solidFill>
                <a:latin typeface="Trebuchet MS"/>
              </a:rPr>
              <a:t>Distribution</a:t>
            </a:r>
            <a:r>
              <a:rPr b="1" i="1" lang="en-US" sz="3600" spc="-31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87" strike="noStrike">
                <a:solidFill>
                  <a:srgbClr val="171f21"/>
                </a:solidFill>
                <a:latin typeface="Trebuchet MS"/>
              </a:rPr>
              <a:t>of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11" strike="noStrike">
                <a:solidFill>
                  <a:srgbClr val="171f21"/>
                </a:solidFill>
                <a:latin typeface="Trebuchet MS"/>
              </a:rPr>
              <a:t>Income</a:t>
            </a:r>
            <a:r>
              <a:rPr b="1" i="1" lang="en-US" sz="3600" spc="-29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330" strike="noStrike">
                <a:solidFill>
                  <a:srgbClr val="171f21"/>
                </a:solidFill>
                <a:latin typeface="Trebuchet MS"/>
              </a:rPr>
              <a:t>for</a:t>
            </a:r>
            <a:r>
              <a:rPr b="1" i="1" lang="en-US" sz="3600" spc="-30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392" strike="noStrike">
                <a:solidFill>
                  <a:srgbClr val="171f21"/>
                </a:solidFill>
                <a:latin typeface="Trebuchet MS"/>
              </a:rPr>
              <a:t>Target</a:t>
            </a:r>
            <a:r>
              <a:rPr b="1" i="1" lang="en-US" sz="3600" spc="-30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97" strike="noStrike">
                <a:solidFill>
                  <a:srgbClr val="171f21"/>
                </a:solidFill>
                <a:latin typeface="Trebuchet MS"/>
              </a:rPr>
              <a:t>0</a:t>
            </a:r>
            <a:endParaRPr b="0" lang="en-US" sz="3600" spc="-1" strike="noStrike">
              <a:latin typeface="Calibri"/>
            </a:endParaRPr>
          </a:p>
        </p:txBody>
      </p:sp>
      <p:sp>
        <p:nvSpPr>
          <p:cNvPr id="367" name="object 9"/>
          <p:cNvSpPr/>
          <p:nvPr/>
        </p:nvSpPr>
        <p:spPr>
          <a:xfrm>
            <a:off x="919080" y="3512160"/>
            <a:ext cx="6909120" cy="144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ts val="2820"/>
              </a:lnSpc>
              <a:spcBef>
                <a:spcPts val="99"/>
              </a:spcBef>
              <a:buNone/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29" strike="noStrike">
                <a:solidFill>
                  <a:srgbClr val="677579"/>
                </a:solidFill>
                <a:latin typeface="Trebuchet MS"/>
              </a:rPr>
              <a:t>Most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20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clients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fall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26" strike="noStrike">
                <a:solidFill>
                  <a:srgbClr val="677579"/>
                </a:solidFill>
                <a:latin typeface="Trebuchet MS"/>
              </a:rPr>
              <a:t>in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second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20" strike="noStrike">
                <a:solidFill>
                  <a:srgbClr val="677579"/>
                </a:solidFill>
                <a:latin typeface="Trebuchet MS"/>
              </a:rPr>
              <a:t>quartile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20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income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range</a:t>
            </a:r>
            <a:endParaRPr b="0" lang="en-US" sz="2000" spc="-1" strike="noStrike">
              <a:latin typeface="Arial"/>
            </a:endParaRPr>
          </a:p>
          <a:p>
            <a:pPr marL="393840" indent="-381600">
              <a:lnSpc>
                <a:spcPts val="2761"/>
              </a:lnSpc>
              <a:spcBef>
                <a:spcPts val="7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-160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2000" spc="-140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45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come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57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nge</a:t>
            </a:r>
            <a:r>
              <a:rPr b="1" lang="en-US" sz="2000" spc="-21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45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2000" spc="69" strike="noStrike">
                <a:solidFill>
                  <a:srgbClr val="677579"/>
                </a:solidFill>
                <a:latin typeface="Trebuchet MS"/>
              </a:rPr>
              <a:t>s</a:t>
            </a:r>
            <a:r>
              <a:rPr b="1" lang="en-US" sz="20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77" strike="noStrike">
                <a:solidFill>
                  <a:srgbClr val="677579"/>
                </a:solidFill>
                <a:latin typeface="Trebuchet MS"/>
              </a:rPr>
              <a:t>s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p</a:t>
            </a:r>
            <a:r>
              <a:rPr b="1" lang="en-US" sz="2000" spc="-157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ead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2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v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165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0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66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b</a:t>
            </a:r>
            <a:r>
              <a:rPr b="1" lang="en-US" sz="2000" spc="-157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oad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57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nge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41" strike="noStrike">
                <a:solidFill>
                  <a:srgbClr val="677579"/>
                </a:solidFill>
                <a:latin typeface="Trebuchet MS"/>
              </a:rPr>
              <a:t>w</a:t>
            </a:r>
            <a:r>
              <a:rPr b="1" lang="en-US" sz="2000" spc="-145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th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35" strike="noStrike">
                <a:solidFill>
                  <a:srgbClr val="677579"/>
                </a:solidFill>
                <a:latin typeface="Trebuchet MS"/>
              </a:rPr>
              <a:t>m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y  </a:t>
            </a:r>
            <a:r>
              <a:rPr b="1" lang="en-US" sz="2000" spc="-120" strike="noStrike">
                <a:solidFill>
                  <a:srgbClr val="677579"/>
                </a:solidFill>
                <a:latin typeface="Trebuchet MS"/>
              </a:rPr>
              <a:t>outliers.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68" name="object 10" descr=""/>
          <p:cNvPicPr/>
          <p:nvPr/>
        </p:nvPicPr>
        <p:blipFill>
          <a:blip r:embed="rId6"/>
          <a:stretch/>
        </p:blipFill>
        <p:spPr>
          <a:xfrm>
            <a:off x="8749440" y="4797720"/>
            <a:ext cx="384480" cy="345600"/>
          </a:xfrm>
          <a:prstGeom prst="rect">
            <a:avLst/>
          </a:prstGeom>
          <a:ln w="0">
            <a:noFill/>
          </a:ln>
        </p:spPr>
      </p:pic>
      <p:pic>
        <p:nvPicPr>
          <p:cNvPr id="369" name="object 11" descr=""/>
          <p:cNvPicPr/>
          <p:nvPr/>
        </p:nvPicPr>
        <p:blipFill>
          <a:blip r:embed="rId7"/>
          <a:stretch/>
        </p:blipFill>
        <p:spPr>
          <a:xfrm>
            <a:off x="1306080" y="949320"/>
            <a:ext cx="6124680" cy="2276640"/>
          </a:xfrm>
          <a:prstGeom prst="rect">
            <a:avLst/>
          </a:prstGeom>
          <a:ln w="0">
            <a:noFill/>
          </a:ln>
        </p:spPr>
      </p:pic>
      <p:sp>
        <p:nvSpPr>
          <p:cNvPr id="370" name="PlaceHolder 2"/>
          <p:cNvSpPr>
            <a:spLocks noGrp="1"/>
          </p:cNvSpPr>
          <p:nvPr>
            <p:ph type="sldNum"/>
          </p:nvPr>
        </p:nvSpPr>
        <p:spPr>
          <a:xfrm>
            <a:off x="8820360" y="4802400"/>
            <a:ext cx="246600" cy="301644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B41C89F8-3938-4A70-9799-AD0E3AEB64E6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object 2"/>
          <p:cNvGrpSpPr/>
          <p:nvPr/>
        </p:nvGrpSpPr>
        <p:grpSpPr>
          <a:xfrm>
            <a:off x="0" y="0"/>
            <a:ext cx="3881160" cy="2241360"/>
            <a:chOff x="0" y="0"/>
            <a:chExt cx="3881160" cy="2241360"/>
          </a:xfrm>
        </p:grpSpPr>
        <p:pic>
          <p:nvPicPr>
            <p:cNvPr id="372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3881160" cy="2241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3" name="object 4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3767040" cy="2205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74" name="object 5"/>
          <p:cNvGrpSpPr/>
          <p:nvPr/>
        </p:nvGrpSpPr>
        <p:grpSpPr>
          <a:xfrm>
            <a:off x="6975360" y="3892320"/>
            <a:ext cx="2168280" cy="1251000"/>
            <a:chOff x="6975360" y="3892320"/>
            <a:chExt cx="2168280" cy="1251000"/>
          </a:xfrm>
        </p:grpSpPr>
        <p:pic>
          <p:nvPicPr>
            <p:cNvPr id="375" name="object 6" descr=""/>
            <p:cNvPicPr/>
            <p:nvPr/>
          </p:nvPicPr>
          <p:blipFill>
            <a:blip r:embed="rId3"/>
            <a:stretch/>
          </p:blipFill>
          <p:spPr>
            <a:xfrm>
              <a:off x="6975360" y="3892320"/>
              <a:ext cx="216828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6" name="object 7" descr=""/>
            <p:cNvPicPr/>
            <p:nvPr/>
          </p:nvPicPr>
          <p:blipFill>
            <a:blip r:embed="rId4"/>
            <a:stretch/>
          </p:blipFill>
          <p:spPr>
            <a:xfrm>
              <a:off x="7066800" y="3933360"/>
              <a:ext cx="2076840" cy="12096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77" name="object 8" descr=""/>
          <p:cNvPicPr/>
          <p:nvPr/>
        </p:nvPicPr>
        <p:blipFill>
          <a:blip r:embed="rId5"/>
          <a:stretch/>
        </p:blipFill>
        <p:spPr>
          <a:xfrm>
            <a:off x="374760" y="91440"/>
            <a:ext cx="6942240" cy="960480"/>
          </a:xfrm>
          <a:prstGeom prst="rect">
            <a:avLst/>
          </a:prstGeom>
          <a:ln w="0">
            <a:noFill/>
          </a:ln>
        </p:spPr>
      </p:pic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39000" y="178560"/>
            <a:ext cx="6418080" cy="11102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i="1" lang="en-US" sz="3600" spc="-265" strike="noStrike">
                <a:solidFill>
                  <a:srgbClr val="171f21"/>
                </a:solidFill>
                <a:latin typeface="Trebuchet MS"/>
              </a:rPr>
              <a:t>Distribution</a:t>
            </a:r>
            <a:r>
              <a:rPr b="1" i="1" lang="en-US" sz="3600" spc="-31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87" strike="noStrike">
                <a:solidFill>
                  <a:srgbClr val="171f21"/>
                </a:solidFill>
                <a:latin typeface="Trebuchet MS"/>
              </a:rPr>
              <a:t>of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11" strike="noStrike">
                <a:solidFill>
                  <a:srgbClr val="171f21"/>
                </a:solidFill>
                <a:latin typeface="Trebuchet MS"/>
              </a:rPr>
              <a:t>Income</a:t>
            </a:r>
            <a:r>
              <a:rPr b="1" i="1" lang="en-US" sz="3600" spc="-29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330" strike="noStrike">
                <a:solidFill>
                  <a:srgbClr val="171f21"/>
                </a:solidFill>
                <a:latin typeface="Trebuchet MS"/>
              </a:rPr>
              <a:t>for</a:t>
            </a:r>
            <a:r>
              <a:rPr b="1" i="1" lang="en-US" sz="3600" spc="-30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392" strike="noStrike">
                <a:solidFill>
                  <a:srgbClr val="171f21"/>
                </a:solidFill>
                <a:latin typeface="Trebuchet MS"/>
              </a:rPr>
              <a:t>Target</a:t>
            </a:r>
            <a:r>
              <a:rPr b="1" i="1" lang="en-US" sz="3600" spc="-30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97" strike="noStrike">
                <a:solidFill>
                  <a:srgbClr val="171f21"/>
                </a:solidFill>
                <a:latin typeface="Trebuchet MS"/>
              </a:rPr>
              <a:t>1</a:t>
            </a:r>
            <a:endParaRPr b="0" lang="en-US" sz="3600" spc="-1" strike="noStrike">
              <a:latin typeface="Calibri"/>
            </a:endParaRPr>
          </a:p>
        </p:txBody>
      </p:sp>
      <p:sp>
        <p:nvSpPr>
          <p:cNvPr id="379" name="object 10"/>
          <p:cNvSpPr/>
          <p:nvPr/>
        </p:nvSpPr>
        <p:spPr>
          <a:xfrm>
            <a:off x="919080" y="3512160"/>
            <a:ext cx="7318080" cy="108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ts val="2820"/>
              </a:lnSpc>
              <a:spcBef>
                <a:spcPts val="99"/>
              </a:spcBef>
              <a:buNone/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29" strike="noStrike">
                <a:solidFill>
                  <a:srgbClr val="677579"/>
                </a:solidFill>
                <a:latin typeface="Trebuchet MS"/>
              </a:rPr>
              <a:t>Most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20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clients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fall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26" strike="noStrike">
                <a:solidFill>
                  <a:srgbClr val="677579"/>
                </a:solidFill>
                <a:latin typeface="Trebuchet MS"/>
              </a:rPr>
              <a:t>in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first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20" strike="noStrike">
                <a:solidFill>
                  <a:srgbClr val="677579"/>
                </a:solidFill>
                <a:latin typeface="Trebuchet MS"/>
              </a:rPr>
              <a:t>quartile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20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income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range</a:t>
            </a:r>
            <a:endParaRPr b="0" lang="en-US" sz="2000" spc="-1" strike="noStrike">
              <a:latin typeface="Arial"/>
            </a:endParaRPr>
          </a:p>
          <a:p>
            <a:pPr marL="12600">
              <a:lnSpc>
                <a:spcPts val="2820"/>
              </a:lnSpc>
              <a:buNone/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-160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2000" spc="-140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45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come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57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nge</a:t>
            </a:r>
            <a:r>
              <a:rPr b="1" lang="en-US" sz="2000" spc="-21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45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2000" spc="69" strike="noStrike">
                <a:solidFill>
                  <a:srgbClr val="677579"/>
                </a:solidFill>
                <a:latin typeface="Trebuchet MS"/>
              </a:rPr>
              <a:t>s</a:t>
            </a:r>
            <a:r>
              <a:rPr b="1" lang="en-US" sz="20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77" strike="noStrike">
                <a:solidFill>
                  <a:srgbClr val="677579"/>
                </a:solidFill>
                <a:latin typeface="Trebuchet MS"/>
              </a:rPr>
              <a:t>s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p</a:t>
            </a:r>
            <a:r>
              <a:rPr b="1" lang="en-US" sz="2000" spc="-157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ead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2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v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165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0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66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v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12" strike="noStrike">
                <a:solidFill>
                  <a:srgbClr val="677579"/>
                </a:solidFill>
                <a:latin typeface="Trebuchet MS"/>
              </a:rPr>
              <a:t>st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57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nge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41" strike="noStrike">
                <a:solidFill>
                  <a:srgbClr val="677579"/>
                </a:solidFill>
                <a:latin typeface="Trebuchet MS"/>
              </a:rPr>
              <a:t>w</a:t>
            </a:r>
            <a:r>
              <a:rPr b="1" lang="en-US" sz="2000" spc="-145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th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35" strike="noStrike">
                <a:solidFill>
                  <a:srgbClr val="677579"/>
                </a:solidFill>
                <a:latin typeface="Trebuchet MS"/>
              </a:rPr>
              <a:t>m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y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2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u</a:t>
            </a:r>
            <a:r>
              <a:rPr b="1" lang="en-US" sz="2000" spc="-126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2000" spc="-171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52" strike="noStrike">
                <a:solidFill>
                  <a:srgbClr val="677579"/>
                </a:solidFill>
                <a:latin typeface="Trebuchet MS"/>
              </a:rPr>
              <a:t>rs</a:t>
            </a:r>
            <a:r>
              <a:rPr b="1" lang="en-US" sz="2000" spc="-307" strike="noStrike">
                <a:solidFill>
                  <a:srgbClr val="677579"/>
                </a:solidFill>
                <a:latin typeface="Trebuchet MS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80" name="object 11" descr=""/>
          <p:cNvPicPr/>
          <p:nvPr/>
        </p:nvPicPr>
        <p:blipFill>
          <a:blip r:embed="rId6"/>
          <a:stretch/>
        </p:blipFill>
        <p:spPr>
          <a:xfrm>
            <a:off x="8749440" y="4797720"/>
            <a:ext cx="384480" cy="345600"/>
          </a:xfrm>
          <a:prstGeom prst="rect">
            <a:avLst/>
          </a:prstGeom>
          <a:ln w="0">
            <a:noFill/>
          </a:ln>
        </p:spPr>
      </p:pic>
      <p:pic>
        <p:nvPicPr>
          <p:cNvPr id="381" name="object 12" descr=""/>
          <p:cNvPicPr/>
          <p:nvPr/>
        </p:nvPicPr>
        <p:blipFill>
          <a:blip r:embed="rId7"/>
          <a:stretch/>
        </p:blipFill>
        <p:spPr>
          <a:xfrm>
            <a:off x="1328760" y="894600"/>
            <a:ext cx="6077520" cy="2267280"/>
          </a:xfrm>
          <a:prstGeom prst="rect">
            <a:avLst/>
          </a:prstGeom>
          <a:ln w="0">
            <a:noFill/>
          </a:ln>
        </p:spPr>
      </p:pic>
      <p:sp>
        <p:nvSpPr>
          <p:cNvPr id="382" name="PlaceHolder 2"/>
          <p:cNvSpPr>
            <a:spLocks noGrp="1"/>
          </p:cNvSpPr>
          <p:nvPr>
            <p:ph type="sldNum"/>
          </p:nvPr>
        </p:nvSpPr>
        <p:spPr>
          <a:xfrm>
            <a:off x="8820360" y="4802400"/>
            <a:ext cx="246600" cy="301644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D1B50A44-BC07-4975-B6E4-1347F9F3CA18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object 2" descr=""/>
          <p:cNvPicPr/>
          <p:nvPr/>
        </p:nvPicPr>
        <p:blipFill>
          <a:blip r:embed="rId1"/>
          <a:stretch/>
        </p:blipFill>
        <p:spPr>
          <a:xfrm>
            <a:off x="472320" y="2982600"/>
            <a:ext cx="4651560" cy="1311120"/>
          </a:xfrm>
          <a:prstGeom prst="rect">
            <a:avLst/>
          </a:prstGeom>
          <a:ln w="0">
            <a:noFill/>
          </a:ln>
        </p:spPr>
      </p:pic>
      <p:sp>
        <p:nvSpPr>
          <p:cNvPr id="384" name="object 3"/>
          <p:cNvSpPr/>
          <p:nvPr/>
        </p:nvSpPr>
        <p:spPr>
          <a:xfrm>
            <a:off x="842760" y="3096720"/>
            <a:ext cx="3914280" cy="14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i="1" lang="en-US" sz="4800" spc="-406" strike="noStrike">
                <a:solidFill>
                  <a:srgbClr val="00cc9f"/>
                </a:solidFill>
                <a:latin typeface="Trebuchet MS"/>
              </a:rPr>
              <a:t>Outlier</a:t>
            </a:r>
            <a:r>
              <a:rPr b="1" i="1" lang="en-US" sz="4800" spc="-392" strike="noStrike">
                <a:solidFill>
                  <a:srgbClr val="00cc9f"/>
                </a:solidFill>
                <a:latin typeface="Trebuchet MS"/>
              </a:rPr>
              <a:t> </a:t>
            </a:r>
            <a:r>
              <a:rPr b="1" i="1" lang="en-US" sz="4800" spc="-321" strike="noStrike">
                <a:solidFill>
                  <a:srgbClr val="00cc9f"/>
                </a:solidFill>
                <a:latin typeface="Trebuchet MS"/>
              </a:rPr>
              <a:t>A</a:t>
            </a:r>
            <a:r>
              <a:rPr b="1" i="1" lang="en-US" sz="4800" spc="-296" strike="noStrike">
                <a:solidFill>
                  <a:srgbClr val="00cc9f"/>
                </a:solidFill>
                <a:latin typeface="Trebuchet MS"/>
              </a:rPr>
              <a:t>nalysis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385" name="object 4" descr=""/>
          <p:cNvPicPr/>
          <p:nvPr/>
        </p:nvPicPr>
        <p:blipFill>
          <a:blip r:embed="rId2"/>
          <a:stretch/>
        </p:blipFill>
        <p:spPr>
          <a:xfrm>
            <a:off x="0" y="0"/>
            <a:ext cx="2667240" cy="3391200"/>
          </a:xfrm>
          <a:prstGeom prst="rect">
            <a:avLst/>
          </a:prstGeom>
          <a:ln w="0">
            <a:noFill/>
          </a:ln>
        </p:spPr>
      </p:pic>
      <p:sp>
        <p:nvSpPr>
          <p:cNvPr id="386" name="object 5"/>
          <p:cNvSpPr/>
          <p:nvPr/>
        </p:nvSpPr>
        <p:spPr>
          <a:xfrm>
            <a:off x="726840" y="207360"/>
            <a:ext cx="950400" cy="199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i="1" lang="en-US" sz="13000" spc="-341" strike="noStrike">
                <a:solidFill>
                  <a:srgbClr val="3df385"/>
                </a:solidFill>
                <a:latin typeface="Trebuchet MS"/>
              </a:rPr>
              <a:t>3</a:t>
            </a:r>
            <a:endParaRPr b="0" lang="en-US" sz="1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object 2"/>
          <p:cNvGrpSpPr/>
          <p:nvPr/>
        </p:nvGrpSpPr>
        <p:grpSpPr>
          <a:xfrm>
            <a:off x="0" y="0"/>
            <a:ext cx="3881160" cy="2241360"/>
            <a:chOff x="0" y="0"/>
            <a:chExt cx="3881160" cy="2241360"/>
          </a:xfrm>
        </p:grpSpPr>
        <p:pic>
          <p:nvPicPr>
            <p:cNvPr id="388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3881160" cy="2241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9" name="object 4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3767040" cy="2205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90" name="object 5"/>
          <p:cNvGrpSpPr/>
          <p:nvPr/>
        </p:nvGrpSpPr>
        <p:grpSpPr>
          <a:xfrm>
            <a:off x="6975360" y="3892320"/>
            <a:ext cx="2168280" cy="1251000"/>
            <a:chOff x="6975360" y="3892320"/>
            <a:chExt cx="2168280" cy="1251000"/>
          </a:xfrm>
        </p:grpSpPr>
        <p:pic>
          <p:nvPicPr>
            <p:cNvPr id="391" name="object 6" descr=""/>
            <p:cNvPicPr/>
            <p:nvPr/>
          </p:nvPicPr>
          <p:blipFill>
            <a:blip r:embed="rId3"/>
            <a:stretch/>
          </p:blipFill>
          <p:spPr>
            <a:xfrm>
              <a:off x="6975360" y="3892320"/>
              <a:ext cx="216828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92" name="object 7" descr=""/>
            <p:cNvPicPr/>
            <p:nvPr/>
          </p:nvPicPr>
          <p:blipFill>
            <a:blip r:embed="rId4"/>
            <a:stretch/>
          </p:blipFill>
          <p:spPr>
            <a:xfrm>
              <a:off x="7066800" y="3933360"/>
              <a:ext cx="2076840" cy="12096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93" name="object 8" descr=""/>
          <p:cNvPicPr/>
          <p:nvPr/>
        </p:nvPicPr>
        <p:blipFill>
          <a:blip r:embed="rId5"/>
          <a:stretch/>
        </p:blipFill>
        <p:spPr>
          <a:xfrm>
            <a:off x="374760" y="91440"/>
            <a:ext cx="5252040" cy="960480"/>
          </a:xfrm>
          <a:prstGeom prst="rect">
            <a:avLst/>
          </a:prstGeom>
          <a:ln w="0">
            <a:noFill/>
          </a:ln>
        </p:spPr>
      </p:pic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39000" y="178560"/>
            <a:ext cx="4727160" cy="11102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i="1" lang="en-US" sz="3600" spc="-327" strike="noStrike">
                <a:solidFill>
                  <a:srgbClr val="171f21"/>
                </a:solidFill>
                <a:latin typeface="Trebuchet MS"/>
              </a:rPr>
              <a:t>Ou</a:t>
            </a:r>
            <a:r>
              <a:rPr b="1" i="1" lang="en-US" sz="3600" spc="-222" strike="noStrike">
                <a:solidFill>
                  <a:srgbClr val="171f21"/>
                </a:solidFill>
                <a:latin typeface="Trebuchet MS"/>
              </a:rPr>
              <a:t>t</a:t>
            </a:r>
            <a:r>
              <a:rPr b="1" i="1" lang="en-US" sz="3600" spc="-270" strike="noStrike">
                <a:solidFill>
                  <a:srgbClr val="171f21"/>
                </a:solidFill>
                <a:latin typeface="Trebuchet MS"/>
              </a:rPr>
              <a:t>liers</a:t>
            </a:r>
            <a:r>
              <a:rPr b="1" i="1" lang="en-US" sz="3600" spc="-31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42" strike="noStrike">
                <a:solidFill>
                  <a:srgbClr val="171f21"/>
                </a:solidFill>
                <a:latin typeface="Trebuchet MS"/>
              </a:rPr>
              <a:t>in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87" strike="noStrike">
                <a:solidFill>
                  <a:srgbClr val="171f21"/>
                </a:solidFill>
                <a:latin typeface="Trebuchet MS"/>
              </a:rPr>
              <a:t>Children</a:t>
            </a:r>
            <a:r>
              <a:rPr b="1" i="1" lang="en-US" sz="3600" spc="-31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87" strike="noStrike">
                <a:solidFill>
                  <a:srgbClr val="171f21"/>
                </a:solidFill>
                <a:latin typeface="Trebuchet MS"/>
              </a:rPr>
              <a:t>Count</a:t>
            </a:r>
            <a:endParaRPr b="0" lang="en-US" sz="3600" spc="-1" strike="noStrike">
              <a:latin typeface="Calibri"/>
            </a:endParaRPr>
          </a:p>
        </p:txBody>
      </p:sp>
      <p:sp>
        <p:nvSpPr>
          <p:cNvPr id="395" name="object 10"/>
          <p:cNvSpPr/>
          <p:nvPr/>
        </p:nvSpPr>
        <p:spPr>
          <a:xfrm>
            <a:off x="715320" y="772200"/>
            <a:ext cx="5266800" cy="457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5080" bIns="0" anchor="t">
            <a:spAutoFit/>
          </a:bodyPr>
          <a:p>
            <a:pPr marL="12600">
              <a:lnSpc>
                <a:spcPct val="100000"/>
              </a:lnSpc>
              <a:spcBef>
                <a:spcPts val="434"/>
              </a:spcBef>
              <a:buNone/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-160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2000" spc="-171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126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000" spc="-140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157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000" spc="-140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77" strike="noStrike">
                <a:solidFill>
                  <a:srgbClr val="677579"/>
                </a:solidFill>
                <a:latin typeface="Trebuchet MS"/>
              </a:rPr>
              <a:t>s</a:t>
            </a:r>
            <a:r>
              <a:rPr b="1" lang="en-US" sz="2000" spc="-72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000" spc="-35" strike="noStrike">
                <a:solidFill>
                  <a:srgbClr val="677579"/>
                </a:solidFill>
                <a:latin typeface="Trebuchet MS"/>
              </a:rPr>
              <a:t>m</a:t>
            </a:r>
            <a:r>
              <a:rPr b="1" lang="en-US" sz="2000" spc="-140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d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ta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p</a:t>
            </a:r>
            <a:r>
              <a:rPr b="1" lang="en-US" sz="2000" spc="-72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2000" spc="-171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000" spc="-12" strike="noStrike">
                <a:solidFill>
                  <a:srgbClr val="677579"/>
                </a:solidFill>
                <a:latin typeface="Trebuchet MS"/>
              </a:rPr>
              <a:t>ts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35" strike="noStrike">
                <a:solidFill>
                  <a:srgbClr val="677579"/>
                </a:solidFill>
                <a:latin typeface="Trebuchet MS"/>
              </a:rPr>
              <a:t>w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2000" spc="-140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157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000" spc="-140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21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2000" spc="-140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v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2000" spc="-160" strike="noStrike">
                <a:solidFill>
                  <a:srgbClr val="677579"/>
                </a:solidFill>
                <a:latin typeface="Trebuchet MS"/>
              </a:rPr>
              <a:t>u</a:t>
            </a:r>
            <a:r>
              <a:rPr b="1" lang="en-US" sz="2000" spc="-140" strike="noStrike">
                <a:solidFill>
                  <a:srgbClr val="677579"/>
                </a:solidFill>
                <a:latin typeface="Trebuchet MS"/>
              </a:rPr>
              <a:t>e</a:t>
            </a:r>
            <a:endParaRPr b="0" lang="en-US" sz="2000" spc="-1" strike="noStrike">
              <a:latin typeface="Arial"/>
            </a:endParaRPr>
          </a:p>
          <a:p>
            <a:pPr marL="393840">
              <a:lnSpc>
                <a:spcPts val="2381"/>
              </a:lnSpc>
              <a:spcBef>
                <a:spcPts val="281"/>
              </a:spcBef>
              <a:buNone/>
            </a:pPr>
            <a:r>
              <a:rPr b="1" lang="en-US" sz="2000" spc="-145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2000" spc="69" strike="noStrike">
                <a:solidFill>
                  <a:srgbClr val="677579"/>
                </a:solidFill>
                <a:latin typeface="Trebuchet MS"/>
              </a:rPr>
              <a:t>s</a:t>
            </a:r>
            <a:r>
              <a:rPr b="1" lang="en-US" sz="20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b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ove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35" strike="noStrike">
                <a:solidFill>
                  <a:srgbClr val="677579"/>
                </a:solidFill>
                <a:latin typeface="Trebuchet MS"/>
              </a:rPr>
              <a:t>1</a:t>
            </a:r>
            <a:r>
              <a:rPr b="1" lang="en-US" sz="2000" spc="-52" strike="noStrike">
                <a:solidFill>
                  <a:srgbClr val="677579"/>
                </a:solidFill>
                <a:latin typeface="Trebuchet MS"/>
              </a:rPr>
              <a:t>0</a:t>
            </a:r>
            <a:r>
              <a:rPr b="1" lang="en-US" sz="20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d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v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b</a:t>
            </a:r>
            <a:r>
              <a:rPr b="1" lang="en-US" sz="2000" spc="-72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ve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35" strike="noStrike">
                <a:solidFill>
                  <a:srgbClr val="677579"/>
                </a:solidFill>
                <a:latin typeface="Trebuchet MS"/>
              </a:rPr>
              <a:t>15</a:t>
            </a:r>
            <a:r>
              <a:rPr b="1" lang="en-US" sz="2000" spc="-307" strike="noStrike">
                <a:solidFill>
                  <a:srgbClr val="677579"/>
                </a:solidFill>
                <a:latin typeface="Trebuchet MS"/>
              </a:rPr>
              <a:t>.</a:t>
            </a:r>
            <a:endParaRPr b="0" lang="en-US" sz="2000" spc="-1" strike="noStrike">
              <a:latin typeface="Arial"/>
            </a:endParaRPr>
          </a:p>
          <a:p>
            <a:pPr marL="393840" indent="-380880">
              <a:lnSpc>
                <a:spcPts val="2761"/>
              </a:lnSpc>
              <a:spcBef>
                <a:spcPts val="1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Logically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2" strike="noStrike">
                <a:solidFill>
                  <a:srgbClr val="677579"/>
                </a:solidFill>
                <a:latin typeface="Trebuchet MS"/>
              </a:rPr>
              <a:t>this</a:t>
            </a:r>
            <a:r>
              <a:rPr b="1" lang="en-US" sz="20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means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number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20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31" strike="noStrike">
                <a:solidFill>
                  <a:srgbClr val="677579"/>
                </a:solidFill>
                <a:latin typeface="Trebuchet MS"/>
              </a:rPr>
              <a:t>children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46" strike="noStrike">
                <a:solidFill>
                  <a:srgbClr val="677579"/>
                </a:solidFill>
                <a:latin typeface="Trebuchet MS"/>
              </a:rPr>
              <a:t>is </a:t>
            </a:r>
            <a:r>
              <a:rPr b="1" lang="en-US" sz="2000" spc="-5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b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ove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35" strike="noStrike">
                <a:solidFill>
                  <a:srgbClr val="677579"/>
                </a:solidFill>
                <a:latin typeface="Trebuchet MS"/>
              </a:rPr>
              <a:t>1</a:t>
            </a:r>
            <a:r>
              <a:rPr b="1" lang="en-US" sz="2000" spc="-52" strike="noStrike">
                <a:solidFill>
                  <a:srgbClr val="677579"/>
                </a:solidFill>
                <a:latin typeface="Trebuchet MS"/>
              </a:rPr>
              <a:t>0</a:t>
            </a:r>
            <a:r>
              <a:rPr b="1" lang="en-US" sz="20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41" strike="noStrike">
                <a:solidFill>
                  <a:srgbClr val="677579"/>
                </a:solidFill>
                <a:latin typeface="Trebuchet MS"/>
              </a:rPr>
              <a:t>w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c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45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2000" spc="69" strike="noStrike">
                <a:solidFill>
                  <a:srgbClr val="677579"/>
                </a:solidFill>
                <a:latin typeface="Trebuchet MS"/>
              </a:rPr>
              <a:t>s</a:t>
            </a:r>
            <a:r>
              <a:rPr b="1" lang="en-US" sz="20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2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u</a:t>
            </a:r>
            <a:r>
              <a:rPr b="1" lang="en-US" sz="2000" spc="-126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2000" spc="-171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165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b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140" strike="noStrike">
                <a:solidFill>
                  <a:srgbClr val="677579"/>
                </a:solidFill>
                <a:latin typeface="Trebuchet MS"/>
              </a:rPr>
              <a:t>c</a:t>
            </a:r>
            <a:r>
              <a:rPr b="1" lang="en-US" sz="2000" spc="-66" strike="noStrike">
                <a:solidFill>
                  <a:srgbClr val="677579"/>
                </a:solidFill>
                <a:latin typeface="Trebuchet MS"/>
              </a:rPr>
              <a:t>ause</a:t>
            </a:r>
            <a:endParaRPr b="0" lang="en-US" sz="2000" spc="-1" strike="noStrike">
              <a:latin typeface="Arial"/>
            </a:endParaRPr>
          </a:p>
          <a:p>
            <a:pPr marL="393840" indent="-380880">
              <a:lnSpc>
                <a:spcPts val="2761"/>
              </a:lnSpc>
              <a:buNone/>
              <a:tabLst>
                <a:tab algn="l" pos="0"/>
              </a:tabLst>
            </a:pPr>
            <a:r>
              <a:rPr b="1" lang="en-US" sz="2000" spc="-60" strike="noStrike">
                <a:solidFill>
                  <a:srgbClr val="677579"/>
                </a:solidFill>
                <a:latin typeface="Trebuchet MS"/>
              </a:rPr>
              <a:t>nowadays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20" strike="noStrike">
                <a:solidFill>
                  <a:srgbClr val="677579"/>
                </a:solidFill>
                <a:latin typeface="Trebuchet MS"/>
              </a:rPr>
              <a:t>chance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20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that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happening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41" strike="noStrike">
                <a:solidFill>
                  <a:srgbClr val="677579"/>
                </a:solidFill>
                <a:latin typeface="Trebuchet MS"/>
              </a:rPr>
              <a:t>is </a:t>
            </a:r>
            <a:r>
              <a:rPr b="1" lang="en-US" sz="2000" spc="-5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v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157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y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77" strike="noStrike">
                <a:solidFill>
                  <a:srgbClr val="677579"/>
                </a:solidFill>
                <a:latin typeface="Trebuchet MS"/>
              </a:rPr>
              <a:t>s</a:t>
            </a:r>
            <a:r>
              <a:rPr b="1" lang="en-US" sz="2000" spc="-120" strike="noStrike">
                <a:solidFill>
                  <a:srgbClr val="677579"/>
                </a:solidFill>
                <a:latin typeface="Trebuchet MS"/>
              </a:rPr>
              <a:t>s.</a:t>
            </a:r>
            <a:endParaRPr b="0" lang="en-US" sz="2000" spc="-1" strike="noStrike">
              <a:latin typeface="Arial"/>
            </a:endParaRPr>
          </a:p>
          <a:p>
            <a:pPr marL="393840" indent="-380880">
              <a:lnSpc>
                <a:spcPts val="2761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12" strike="noStrike">
                <a:solidFill>
                  <a:srgbClr val="677579"/>
                </a:solidFill>
                <a:latin typeface="Trebuchet MS"/>
              </a:rPr>
              <a:t>W</a:t>
            </a:r>
            <a:r>
              <a:rPr b="1" lang="en-US" sz="2000" spc="-140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ee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d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40" strike="noStrike">
                <a:solidFill>
                  <a:srgbClr val="677579"/>
                </a:solidFill>
                <a:latin typeface="Trebuchet MS"/>
              </a:rPr>
              <a:t>c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145" strike="noStrike">
                <a:solidFill>
                  <a:srgbClr val="677579"/>
                </a:solidFill>
                <a:latin typeface="Trebuchet MS"/>
              </a:rPr>
              <a:t>ck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2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000" spc="-131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165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40" strike="noStrike">
                <a:solidFill>
                  <a:srgbClr val="677579"/>
                </a:solidFill>
                <a:latin typeface="Trebuchet MS"/>
              </a:rPr>
              <a:t>c</a:t>
            </a:r>
            <a:r>
              <a:rPr b="1" lang="en-US" sz="2000" spc="-72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2000" spc="-160" strike="noStrike">
                <a:solidFill>
                  <a:srgbClr val="677579"/>
                </a:solidFill>
                <a:latin typeface="Trebuchet MS"/>
              </a:rPr>
              <a:t>u</a:t>
            </a:r>
            <a:r>
              <a:rPr b="1" lang="en-US" sz="2000" spc="-32" strike="noStrike">
                <a:solidFill>
                  <a:srgbClr val="677579"/>
                </a:solidFill>
                <a:latin typeface="Trebuchet MS"/>
              </a:rPr>
              <a:t>mns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2000" spc="-7" strike="noStrike">
                <a:solidFill>
                  <a:srgbClr val="677579"/>
                </a:solidFill>
                <a:latin typeface="Trebuchet MS"/>
              </a:rPr>
              <a:t>so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b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f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re 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making</a:t>
            </a:r>
            <a:r>
              <a:rPr b="1" lang="en-US" sz="2000" spc="-21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such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66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decision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since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having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more</a:t>
            </a:r>
            <a:endParaRPr b="0" lang="en-US" sz="2000" spc="-1" strike="noStrike">
              <a:latin typeface="Arial"/>
            </a:endParaRPr>
          </a:p>
          <a:p>
            <a:pPr marL="393840" indent="-380880">
              <a:lnSpc>
                <a:spcPts val="2761"/>
              </a:lnSpc>
              <a:spcBef>
                <a:spcPts val="6"/>
              </a:spcBef>
              <a:buNone/>
              <a:tabLst>
                <a:tab algn="l" pos="0"/>
              </a:tabLst>
            </a:pPr>
            <a:r>
              <a:rPr b="1" lang="en-US" sz="2000" spc="-131" strike="noStrike">
                <a:solidFill>
                  <a:srgbClr val="677579"/>
                </a:solidFill>
                <a:latin typeface="Trebuchet MS"/>
              </a:rPr>
              <a:t>children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might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lead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to</a:t>
            </a:r>
            <a:r>
              <a:rPr b="1" lang="en-US" sz="20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66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higher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distribution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of </a:t>
            </a:r>
            <a:r>
              <a:rPr b="1" lang="en-US" sz="2000" spc="-5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45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come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000" spc="-72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wa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000" spc="-21" strike="noStrike">
                <a:solidFill>
                  <a:srgbClr val="677579"/>
                </a:solidFill>
                <a:latin typeface="Trebuchet MS"/>
              </a:rPr>
              <a:t>ds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em</a:t>
            </a:r>
            <a:r>
              <a:rPr b="1" lang="en-US" sz="2000" spc="-21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131" strike="noStrike">
                <a:solidFill>
                  <a:srgbClr val="677579"/>
                </a:solidFill>
                <a:latin typeface="Trebuchet MS"/>
              </a:rPr>
              <a:t>nc</a:t>
            </a:r>
            <a:r>
              <a:rPr b="1" lang="en-US" sz="2000" spc="-140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di</a:t>
            </a:r>
            <a:r>
              <a:rPr b="1" lang="en-US" sz="2000" spc="-160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000" spc="24" strike="noStrike">
                <a:solidFill>
                  <a:srgbClr val="677579"/>
                </a:solidFill>
                <a:latin typeface="Trebuchet MS"/>
              </a:rPr>
              <a:t>g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o</a:t>
            </a:r>
            <a:endParaRPr b="0" lang="en-US" sz="2000" spc="-1" strike="noStrike">
              <a:latin typeface="Arial"/>
            </a:endParaRPr>
          </a:p>
          <a:p>
            <a:pPr marL="393840" indent="-380880">
              <a:lnSpc>
                <a:spcPct val="100000"/>
              </a:lnSpc>
              <a:spcBef>
                <a:spcPts val="210"/>
              </a:spcBef>
              <a:buNone/>
              <a:tabLst>
                <a:tab algn="l" pos="0"/>
              </a:tabLst>
            </a:pPr>
            <a:r>
              <a:rPr b="1" lang="en-US" sz="2000" spc="-126" strike="noStrike">
                <a:solidFill>
                  <a:srgbClr val="677579"/>
                </a:solidFill>
                <a:latin typeface="Trebuchet MS"/>
              </a:rPr>
              <a:t>default.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96" name="object 11" descr=""/>
          <p:cNvPicPr/>
          <p:nvPr/>
        </p:nvPicPr>
        <p:blipFill>
          <a:blip r:embed="rId6"/>
          <a:stretch/>
        </p:blipFill>
        <p:spPr>
          <a:xfrm>
            <a:off x="8749440" y="4797720"/>
            <a:ext cx="384480" cy="345600"/>
          </a:xfrm>
          <a:prstGeom prst="rect">
            <a:avLst/>
          </a:prstGeom>
          <a:ln w="0">
            <a:noFill/>
          </a:ln>
        </p:spPr>
      </p:pic>
      <p:sp>
        <p:nvSpPr>
          <p:cNvPr id="397" name="object 12"/>
          <p:cNvSpPr/>
          <p:nvPr/>
        </p:nvSpPr>
        <p:spPr>
          <a:xfrm>
            <a:off x="8845560" y="4822560"/>
            <a:ext cx="195840" cy="1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25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98" name="object 13" descr=""/>
          <p:cNvPicPr/>
          <p:nvPr/>
        </p:nvPicPr>
        <p:blipFill>
          <a:blip r:embed="rId7"/>
          <a:stretch/>
        </p:blipFill>
        <p:spPr>
          <a:xfrm>
            <a:off x="5977080" y="161640"/>
            <a:ext cx="2771640" cy="482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object 2" descr=""/>
          <p:cNvPicPr/>
          <p:nvPr/>
        </p:nvPicPr>
        <p:blipFill>
          <a:blip r:embed="rId1"/>
          <a:stretch/>
        </p:blipFill>
        <p:spPr>
          <a:xfrm>
            <a:off x="472320" y="2982600"/>
            <a:ext cx="5238360" cy="1311120"/>
          </a:xfrm>
          <a:prstGeom prst="rect">
            <a:avLst/>
          </a:prstGeom>
          <a:ln w="0">
            <a:noFill/>
          </a:ln>
        </p:spPr>
      </p:pic>
      <p:sp>
        <p:nvSpPr>
          <p:cNvPr id="400" name="object 3"/>
          <p:cNvSpPr/>
          <p:nvPr/>
        </p:nvSpPr>
        <p:spPr>
          <a:xfrm>
            <a:off x="842760" y="3096720"/>
            <a:ext cx="4500360" cy="14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i="1" lang="en-US" sz="4800" spc="-347" strike="noStrike">
                <a:solidFill>
                  <a:srgbClr val="00cc9f"/>
                </a:solidFill>
                <a:latin typeface="Trebuchet MS"/>
              </a:rPr>
              <a:t>Bivari</a:t>
            </a:r>
            <a:r>
              <a:rPr b="1" i="1" lang="en-US" sz="4800" spc="-446" strike="noStrike">
                <a:solidFill>
                  <a:srgbClr val="00cc9f"/>
                </a:solidFill>
                <a:latin typeface="Trebuchet MS"/>
              </a:rPr>
              <a:t>ate</a:t>
            </a:r>
            <a:r>
              <a:rPr b="1" i="1" lang="en-US" sz="4800" spc="-392" strike="noStrike">
                <a:solidFill>
                  <a:srgbClr val="00cc9f"/>
                </a:solidFill>
                <a:latin typeface="Trebuchet MS"/>
              </a:rPr>
              <a:t> </a:t>
            </a:r>
            <a:r>
              <a:rPr b="1" i="1" lang="en-US" sz="4800" spc="-287" strike="noStrike">
                <a:solidFill>
                  <a:srgbClr val="00cc9f"/>
                </a:solidFill>
                <a:latin typeface="Trebuchet MS"/>
              </a:rPr>
              <a:t>An</a:t>
            </a:r>
            <a:r>
              <a:rPr b="1" i="1" lang="en-US" sz="4800" spc="-301" strike="noStrike">
                <a:solidFill>
                  <a:srgbClr val="00cc9f"/>
                </a:solidFill>
                <a:latin typeface="Trebuchet MS"/>
              </a:rPr>
              <a:t>alysis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401" name="object 4" descr=""/>
          <p:cNvPicPr/>
          <p:nvPr/>
        </p:nvPicPr>
        <p:blipFill>
          <a:blip r:embed="rId2"/>
          <a:stretch/>
        </p:blipFill>
        <p:spPr>
          <a:xfrm>
            <a:off x="0" y="0"/>
            <a:ext cx="2667240" cy="3391200"/>
          </a:xfrm>
          <a:prstGeom prst="rect">
            <a:avLst/>
          </a:prstGeom>
          <a:ln w="0">
            <a:noFill/>
          </a:ln>
        </p:spPr>
      </p:pic>
      <p:sp>
        <p:nvSpPr>
          <p:cNvPr id="402" name="object 5"/>
          <p:cNvSpPr/>
          <p:nvPr/>
        </p:nvSpPr>
        <p:spPr>
          <a:xfrm>
            <a:off x="726840" y="207360"/>
            <a:ext cx="950400" cy="199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i="1" lang="en-US" sz="13000" spc="-341" strike="noStrike">
                <a:solidFill>
                  <a:srgbClr val="3df385"/>
                </a:solidFill>
                <a:latin typeface="Trebuchet MS"/>
              </a:rPr>
              <a:t>4</a:t>
            </a:r>
            <a:endParaRPr b="0" lang="en-US" sz="1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object 2" descr=""/>
          <p:cNvPicPr/>
          <p:nvPr/>
        </p:nvPicPr>
        <p:blipFill>
          <a:blip r:embed="rId1"/>
          <a:stretch/>
        </p:blipFill>
        <p:spPr>
          <a:xfrm>
            <a:off x="13680" y="68760"/>
            <a:ext cx="2617200" cy="3429360"/>
          </a:xfrm>
          <a:prstGeom prst="rect">
            <a:avLst/>
          </a:prstGeom>
          <a:ln w="0">
            <a:noFill/>
          </a:ln>
        </p:spPr>
      </p:pic>
      <p:sp>
        <p:nvSpPr>
          <p:cNvPr id="404" name="object 3"/>
          <p:cNvSpPr/>
          <p:nvPr/>
        </p:nvSpPr>
        <p:spPr>
          <a:xfrm>
            <a:off x="276120" y="156240"/>
            <a:ext cx="1992240" cy="401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7320" bIns="0" anchor="t">
            <a:spAutoFit/>
          </a:bodyPr>
          <a:p>
            <a:pPr marL="12600">
              <a:lnSpc>
                <a:spcPct val="90000"/>
              </a:lnSpc>
              <a:spcBef>
                <a:spcPts val="530"/>
              </a:spcBef>
              <a:buNone/>
            </a:pP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Gender </a:t>
            </a:r>
            <a:r>
              <a:rPr b="1" i="1" lang="en-US" sz="3600" spc="-29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157" strike="noStrike">
                <a:solidFill>
                  <a:srgbClr val="171f21"/>
                </a:solidFill>
                <a:latin typeface="Trebuchet MS"/>
              </a:rPr>
              <a:t>wi</a:t>
            </a:r>
            <a:r>
              <a:rPr b="1" i="1" lang="en-US" sz="3600" spc="-126" strike="noStrike">
                <a:solidFill>
                  <a:srgbClr val="171f21"/>
                </a:solidFill>
                <a:latin typeface="Trebuchet MS"/>
              </a:rPr>
              <a:t>s</a:t>
            </a:r>
            <a:r>
              <a:rPr b="1" i="1" lang="en-US" sz="3600" spc="-276" strike="noStrike">
                <a:solidFill>
                  <a:srgbClr val="171f21"/>
                </a:solidFill>
                <a:latin typeface="Trebuchet MS"/>
              </a:rPr>
              <a:t>e</a:t>
            </a:r>
            <a:r>
              <a:rPr b="1" i="1" lang="en-US" sz="3600" spc="-31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25" strike="noStrike">
                <a:solidFill>
                  <a:srgbClr val="171f21"/>
                </a:solidFill>
                <a:latin typeface="Trebuchet MS"/>
              </a:rPr>
              <a:t>Loan  </a:t>
            </a:r>
            <a:r>
              <a:rPr b="1" i="1" lang="en-US" sz="3600" spc="-290" strike="noStrike">
                <a:solidFill>
                  <a:srgbClr val="171f21"/>
                </a:solidFill>
                <a:latin typeface="Trebuchet MS"/>
              </a:rPr>
              <a:t>App</a:t>
            </a:r>
            <a:r>
              <a:rPr b="1" i="1" lang="en-US" sz="3600" spc="-171" strike="noStrike">
                <a:solidFill>
                  <a:srgbClr val="171f21"/>
                </a:solidFill>
                <a:latin typeface="Trebuchet MS"/>
              </a:rPr>
              <a:t>l</a:t>
            </a:r>
            <a:r>
              <a:rPr b="1" i="1" lang="en-US" sz="3600" spc="-231" strike="noStrike">
                <a:solidFill>
                  <a:srgbClr val="171f21"/>
                </a:solidFill>
                <a:latin typeface="Trebuchet MS"/>
              </a:rPr>
              <a:t>icants  </a:t>
            </a:r>
            <a:r>
              <a:rPr b="1" i="1" lang="en-US" sz="3600" spc="-242" strike="noStrike">
                <a:solidFill>
                  <a:srgbClr val="171f21"/>
                </a:solidFill>
                <a:latin typeface="Trebuchet MS"/>
              </a:rPr>
              <a:t>in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36" strike="noStrike">
                <a:solidFill>
                  <a:srgbClr val="171f21"/>
                </a:solidFill>
                <a:latin typeface="Trebuchet MS"/>
              </a:rPr>
              <a:t>various  </a:t>
            </a:r>
            <a:r>
              <a:rPr b="1" i="1" lang="en-US" sz="3600" spc="-256" strike="noStrike">
                <a:solidFill>
                  <a:srgbClr val="171f21"/>
                </a:solidFill>
                <a:latin typeface="Trebuchet MS"/>
              </a:rPr>
              <a:t>income </a:t>
            </a:r>
            <a:r>
              <a:rPr b="1" i="1" lang="en-US" sz="3600" spc="-25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31" strike="noStrike">
                <a:solidFill>
                  <a:srgbClr val="171f21"/>
                </a:solidFill>
                <a:latin typeface="Trebuchet MS"/>
              </a:rPr>
              <a:t>ranges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05" name="object 4" descr=""/>
          <p:cNvPicPr/>
          <p:nvPr/>
        </p:nvPicPr>
        <p:blipFill>
          <a:blip r:embed="rId2"/>
          <a:stretch/>
        </p:blipFill>
        <p:spPr>
          <a:xfrm>
            <a:off x="8749440" y="4797720"/>
            <a:ext cx="384480" cy="345600"/>
          </a:xfrm>
          <a:prstGeom prst="rect">
            <a:avLst/>
          </a:prstGeom>
          <a:ln w="0">
            <a:noFill/>
          </a:ln>
        </p:spPr>
      </p:pic>
      <p:pic>
        <p:nvPicPr>
          <p:cNvPr id="406" name="object 5" descr=""/>
          <p:cNvPicPr/>
          <p:nvPr/>
        </p:nvPicPr>
        <p:blipFill>
          <a:blip r:embed="rId3"/>
          <a:stretch/>
        </p:blipFill>
        <p:spPr>
          <a:xfrm>
            <a:off x="2464200" y="347400"/>
            <a:ext cx="6342480" cy="4402440"/>
          </a:xfrm>
          <a:prstGeom prst="rect">
            <a:avLst/>
          </a:prstGeom>
          <a:ln w="0">
            <a:noFill/>
          </a:ln>
        </p:spPr>
      </p:pic>
      <p:sp>
        <p:nvSpPr>
          <p:cNvPr id="407" name="object 6"/>
          <p:cNvSpPr/>
          <p:nvPr/>
        </p:nvSpPr>
        <p:spPr>
          <a:xfrm>
            <a:off x="8820360" y="4802400"/>
            <a:ext cx="304560" cy="21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3120" bIns="0" anchor="t">
            <a:sp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F5034879-5C8D-4934-AB9D-38D1F38A61E9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3881160" cy="2241360"/>
          </a:xfrm>
          <a:prstGeom prst="rect">
            <a:avLst/>
          </a:prstGeom>
          <a:ln w="0">
            <a:noFill/>
          </a:ln>
        </p:spPr>
      </p:pic>
      <p:pic>
        <p:nvPicPr>
          <p:cNvPr id="409" name="object 3" descr=""/>
          <p:cNvPicPr/>
          <p:nvPr/>
        </p:nvPicPr>
        <p:blipFill>
          <a:blip r:embed="rId2"/>
          <a:stretch/>
        </p:blipFill>
        <p:spPr>
          <a:xfrm>
            <a:off x="0" y="0"/>
            <a:ext cx="3767040" cy="2205000"/>
          </a:xfrm>
          <a:prstGeom prst="rect">
            <a:avLst/>
          </a:prstGeom>
          <a:ln w="0">
            <a:noFill/>
          </a:ln>
        </p:spPr>
      </p:pic>
      <p:grpSp>
        <p:nvGrpSpPr>
          <p:cNvPr id="410" name="object 4"/>
          <p:cNvGrpSpPr/>
          <p:nvPr/>
        </p:nvGrpSpPr>
        <p:grpSpPr>
          <a:xfrm>
            <a:off x="6975360" y="3892320"/>
            <a:ext cx="2168280" cy="1251000"/>
            <a:chOff x="6975360" y="3892320"/>
            <a:chExt cx="2168280" cy="1251000"/>
          </a:xfrm>
        </p:grpSpPr>
        <p:pic>
          <p:nvPicPr>
            <p:cNvPr id="411" name="object 5" descr=""/>
            <p:cNvPicPr/>
            <p:nvPr/>
          </p:nvPicPr>
          <p:blipFill>
            <a:blip r:embed="rId3"/>
            <a:stretch/>
          </p:blipFill>
          <p:spPr>
            <a:xfrm>
              <a:off x="6975360" y="3892320"/>
              <a:ext cx="216828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12" name="object 6" descr=""/>
            <p:cNvPicPr/>
            <p:nvPr/>
          </p:nvPicPr>
          <p:blipFill>
            <a:blip r:embed="rId4"/>
            <a:stretch/>
          </p:blipFill>
          <p:spPr>
            <a:xfrm>
              <a:off x="7066800" y="3933360"/>
              <a:ext cx="2076840" cy="12096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13" name="object 7" descr=""/>
          <p:cNvPicPr/>
          <p:nvPr/>
        </p:nvPicPr>
        <p:blipFill>
          <a:blip r:embed="rId5"/>
          <a:stretch/>
        </p:blipFill>
        <p:spPr>
          <a:xfrm>
            <a:off x="374760" y="91440"/>
            <a:ext cx="7487640" cy="1454400"/>
          </a:xfrm>
          <a:prstGeom prst="rect">
            <a:avLst/>
          </a:prstGeom>
          <a:ln w="0">
            <a:noFill/>
          </a:ln>
        </p:spPr>
      </p:pic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639000" y="178560"/>
            <a:ext cx="6865920" cy="1556280"/>
          </a:xfrm>
          <a:prstGeom prst="rect">
            <a:avLst/>
          </a:prstGeom>
          <a:noFill/>
          <a:ln w="0">
            <a:noFill/>
          </a:ln>
        </p:spPr>
        <p:txBody>
          <a:bodyPr lIns="0" rIns="0" tIns="74160" bIns="0" anchor="t">
            <a:noAutofit/>
          </a:bodyPr>
          <a:p>
            <a:pPr marL="12600">
              <a:lnSpc>
                <a:spcPts val="3889"/>
              </a:lnSpc>
              <a:spcBef>
                <a:spcPts val="584"/>
              </a:spcBef>
              <a:buNone/>
            </a:pPr>
            <a:r>
              <a:rPr b="1" i="1" lang="en-US" sz="3600" spc="-236" strike="noStrike">
                <a:solidFill>
                  <a:srgbClr val="171f21"/>
                </a:solidFill>
                <a:latin typeface="Trebuchet MS"/>
              </a:rPr>
              <a:t>Obs</a:t>
            </a:r>
            <a:r>
              <a:rPr b="1" i="1" lang="en-US" sz="3600" spc="-222" strike="noStrike">
                <a:solidFill>
                  <a:srgbClr val="171f21"/>
                </a:solidFill>
                <a:latin typeface="Trebuchet MS"/>
              </a:rPr>
              <a:t>e</a:t>
            </a:r>
            <a:r>
              <a:rPr b="1" i="1" lang="en-US" sz="3600" spc="-276" strike="noStrike">
                <a:solidFill>
                  <a:srgbClr val="171f21"/>
                </a:solidFill>
                <a:latin typeface="Trebuchet MS"/>
              </a:rPr>
              <a:t>rvations</a:t>
            </a:r>
            <a:r>
              <a:rPr b="1" i="1" lang="en-US" sz="3600" spc="-32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from</a:t>
            </a:r>
            <a:r>
              <a:rPr b="1" i="1" lang="en-US" sz="3600" spc="-30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Gender </a:t>
            </a:r>
            <a:r>
              <a:rPr b="1" i="1" lang="en-US" sz="3600" spc="-35" strike="noStrike">
                <a:solidFill>
                  <a:srgbClr val="171f21"/>
                </a:solidFill>
                <a:latin typeface="Trebuchet MS"/>
              </a:rPr>
              <a:t>w</a:t>
            </a:r>
            <a:r>
              <a:rPr b="1" i="1" lang="en-US" sz="3600" spc="-225" strike="noStrike">
                <a:solidFill>
                  <a:srgbClr val="171f21"/>
                </a:solidFill>
                <a:latin typeface="Trebuchet MS"/>
              </a:rPr>
              <a:t>ise</a:t>
            </a:r>
            <a:r>
              <a:rPr b="1" i="1" lang="en-US" sz="3600" spc="-31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316" strike="noStrike">
                <a:solidFill>
                  <a:srgbClr val="171f21"/>
                </a:solidFill>
                <a:latin typeface="Trebuchet MS"/>
              </a:rPr>
              <a:t>L</a:t>
            </a:r>
            <a:r>
              <a:rPr b="1" i="1" lang="en-US" sz="3600" spc="-335" strike="noStrike">
                <a:solidFill>
                  <a:srgbClr val="171f21"/>
                </a:solidFill>
                <a:latin typeface="Trebuchet MS"/>
              </a:rPr>
              <a:t>o</a:t>
            </a:r>
            <a:r>
              <a:rPr b="1" i="1" lang="en-US" sz="3600" spc="-160" strike="noStrike">
                <a:solidFill>
                  <a:srgbClr val="171f21"/>
                </a:solidFill>
                <a:latin typeface="Trebuchet MS"/>
              </a:rPr>
              <a:t>an  </a:t>
            </a:r>
            <a:r>
              <a:rPr b="1" i="1" lang="en-US" sz="3600" spc="-256" strike="noStrike">
                <a:solidFill>
                  <a:srgbClr val="171f21"/>
                </a:solidFill>
                <a:latin typeface="Trebuchet MS"/>
              </a:rPr>
              <a:t>Applicants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42" strike="noStrike">
                <a:solidFill>
                  <a:srgbClr val="171f21"/>
                </a:solidFill>
                <a:latin typeface="Trebuchet MS"/>
              </a:rPr>
              <a:t>in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56" strike="noStrike">
                <a:solidFill>
                  <a:srgbClr val="171f21"/>
                </a:solidFill>
                <a:latin typeface="Trebuchet MS"/>
              </a:rPr>
              <a:t>various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56" strike="noStrike">
                <a:solidFill>
                  <a:srgbClr val="171f21"/>
                </a:solidFill>
                <a:latin typeface="Trebuchet MS"/>
              </a:rPr>
              <a:t>income</a:t>
            </a:r>
            <a:r>
              <a:rPr b="1" i="1" lang="en-US" sz="3600" spc="-31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31" strike="noStrike">
                <a:solidFill>
                  <a:srgbClr val="171f21"/>
                </a:solidFill>
                <a:latin typeface="Trebuchet MS"/>
              </a:rPr>
              <a:t>ranges</a:t>
            </a:r>
            <a:endParaRPr b="0" lang="en-US" sz="3600" spc="-1" strike="noStrike">
              <a:latin typeface="Calibri"/>
            </a:endParaRPr>
          </a:p>
        </p:txBody>
      </p:sp>
      <p:sp>
        <p:nvSpPr>
          <p:cNvPr id="415" name="object 9"/>
          <p:cNvSpPr/>
          <p:nvPr/>
        </p:nvSpPr>
        <p:spPr>
          <a:xfrm>
            <a:off x="788400" y="1473120"/>
            <a:ext cx="8123760" cy="25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9080" bIns="0" anchor="t">
            <a:spAutoFit/>
          </a:bodyPr>
          <a:p>
            <a:pPr marL="393840" indent="-380880">
              <a:lnSpc>
                <a:spcPct val="109000"/>
              </a:lnSpc>
              <a:spcBef>
                <a:spcPts val="150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-60" strike="noStrike">
                <a:solidFill>
                  <a:srgbClr val="677579"/>
                </a:solidFill>
                <a:latin typeface="Trebuchet MS"/>
              </a:rPr>
              <a:t>Maximum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amount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20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people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2" strike="noStrike">
                <a:solidFill>
                  <a:srgbClr val="677579"/>
                </a:solidFill>
                <a:latin typeface="Trebuchet MS"/>
              </a:rPr>
              <a:t>who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take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loans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lie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26" strike="noStrike">
                <a:solidFill>
                  <a:srgbClr val="677579"/>
                </a:solidFill>
                <a:latin typeface="Trebuchet MS"/>
              </a:rPr>
              <a:t>in</a:t>
            </a:r>
            <a:r>
              <a:rPr b="1" lang="en-US" sz="20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mid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income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60" strike="noStrike">
                <a:solidFill>
                  <a:srgbClr val="677579"/>
                </a:solidFill>
                <a:latin typeface="Trebuchet MS"/>
              </a:rPr>
              <a:t>ranges </a:t>
            </a:r>
            <a:r>
              <a:rPr b="1" lang="en-US" sz="2000" spc="-5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like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75000-200000.</a:t>
            </a:r>
            <a:endParaRPr b="0" lang="en-US" sz="2000" spc="-1" strike="noStrike">
              <a:latin typeface="Arial"/>
            </a:endParaRPr>
          </a:p>
          <a:p>
            <a:pPr marL="12600" indent="-380880">
              <a:lnSpc>
                <a:spcPts val="2781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4" strike="noStrike">
                <a:solidFill>
                  <a:srgbClr val="677579"/>
                </a:solidFill>
                <a:latin typeface="Trebuchet MS"/>
              </a:rPr>
              <a:t>As</a:t>
            </a:r>
            <a:r>
              <a:rPr b="1" lang="en-US" sz="20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income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26" strike="noStrike">
                <a:solidFill>
                  <a:srgbClr val="677579"/>
                </a:solidFill>
                <a:latin typeface="Trebuchet MS"/>
              </a:rPr>
              <a:t>goes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71" strike="noStrike">
                <a:solidFill>
                  <a:srgbClr val="677579"/>
                </a:solidFill>
                <a:latin typeface="Trebuchet MS"/>
              </a:rPr>
              <a:t>up,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amount</a:t>
            </a:r>
            <a:r>
              <a:rPr b="1" lang="en-US" sz="2000" spc="-21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20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loan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people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taking</a:t>
            </a:r>
            <a:r>
              <a:rPr b="1" lang="en-US" sz="2000" spc="-21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decreases.</a:t>
            </a:r>
            <a:endParaRPr b="0" lang="en-US" sz="2000" spc="-1" strike="noStrike">
              <a:latin typeface="Arial"/>
            </a:endParaRPr>
          </a:p>
          <a:p>
            <a:pPr marL="12600" indent="-380880">
              <a:lnSpc>
                <a:spcPts val="2761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18" strike="noStrike">
                <a:solidFill>
                  <a:srgbClr val="677579"/>
                </a:solidFill>
                <a:latin typeface="Trebuchet MS"/>
              </a:rPr>
              <a:t>P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72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000" spc="-126" strike="noStrike">
                <a:solidFill>
                  <a:srgbClr val="677579"/>
                </a:solidFill>
                <a:latin typeface="Trebuchet MS"/>
              </a:rPr>
              <a:t>ple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41" strike="noStrike">
                <a:solidFill>
                  <a:srgbClr val="677579"/>
                </a:solidFill>
                <a:latin typeface="Trebuchet MS"/>
              </a:rPr>
              <a:t>w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157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v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-157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y</a:t>
            </a:r>
            <a:r>
              <a:rPr b="1" lang="en-US" sz="20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2000" spc="-137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000" spc="77" strike="noStrike">
                <a:solidFill>
                  <a:srgbClr val="677579"/>
                </a:solidFill>
                <a:latin typeface="Trebuchet MS"/>
              </a:rPr>
              <a:t>s</a:t>
            </a:r>
            <a:r>
              <a:rPr b="1" lang="en-US" sz="2000" spc="69" strike="noStrike">
                <a:solidFill>
                  <a:srgbClr val="677579"/>
                </a:solidFill>
                <a:latin typeface="Trebuchet MS"/>
              </a:rPr>
              <a:t>s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d</a:t>
            </a:r>
            <a:r>
              <a:rPr b="1" lang="en-US" sz="2000" spc="-72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000" spc="-97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000" spc="-72" strike="noStrike">
                <a:solidFill>
                  <a:srgbClr val="677579"/>
                </a:solidFill>
                <a:latin typeface="Trebuchet MS"/>
              </a:rPr>
              <a:t>'t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ake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ny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2000" spc="-72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000" spc="-80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000" spc="-120" strike="noStrike">
                <a:solidFill>
                  <a:srgbClr val="677579"/>
                </a:solidFill>
                <a:latin typeface="Trebuchet MS"/>
              </a:rPr>
              <a:t>s.</a:t>
            </a:r>
            <a:endParaRPr b="0" lang="en-US" sz="2000" spc="-1" strike="noStrike">
              <a:latin typeface="Arial"/>
            </a:endParaRPr>
          </a:p>
          <a:p>
            <a:pPr marL="12600" indent="-380880">
              <a:lnSpc>
                <a:spcPts val="282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3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For</a:t>
            </a:r>
            <a:r>
              <a:rPr b="1" lang="en-US" sz="20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6" strike="noStrike">
                <a:solidFill>
                  <a:srgbClr val="677579"/>
                </a:solidFill>
                <a:latin typeface="Trebuchet MS"/>
              </a:rPr>
              <a:t>lower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income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20" strike="noStrike">
                <a:solidFill>
                  <a:srgbClr val="677579"/>
                </a:solidFill>
                <a:latin typeface="Trebuchet MS"/>
              </a:rPr>
              <a:t>range,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26" strike="noStrike">
                <a:solidFill>
                  <a:srgbClr val="677579"/>
                </a:solidFill>
                <a:latin typeface="Trebuchet MS"/>
              </a:rPr>
              <a:t>there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are</a:t>
            </a:r>
            <a:r>
              <a:rPr b="1" lang="en-US" sz="20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more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females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loan</a:t>
            </a:r>
            <a:r>
              <a:rPr b="1" lang="en-US" sz="20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86" strike="noStrike">
                <a:solidFill>
                  <a:srgbClr val="677579"/>
                </a:solidFill>
                <a:latin typeface="Trebuchet MS"/>
              </a:rPr>
              <a:t>takers</a:t>
            </a:r>
            <a:r>
              <a:rPr b="1" lang="en-US" sz="20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92" strike="noStrike">
                <a:solidFill>
                  <a:srgbClr val="677579"/>
                </a:solidFill>
                <a:latin typeface="Trebuchet MS"/>
              </a:rPr>
              <a:t>than</a:t>
            </a:r>
            <a:endParaRPr b="0" lang="en-US" sz="2000" spc="-1" strike="noStrike">
              <a:latin typeface="Arial"/>
            </a:endParaRPr>
          </a:p>
          <a:p>
            <a:pPr marL="393840" indent="-380880">
              <a:lnSpc>
                <a:spcPts val="2381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1" lang="en-US" sz="2000" spc="-100" strike="noStrike">
                <a:solidFill>
                  <a:srgbClr val="677579"/>
                </a:solidFill>
                <a:latin typeface="Trebuchet MS"/>
              </a:rPr>
              <a:t>males.</a:t>
            </a:r>
            <a:endParaRPr b="0" lang="en-US" sz="2000" spc="-1" strike="noStrike">
              <a:latin typeface="Arial"/>
            </a:endParaRPr>
          </a:p>
          <a:p>
            <a:pPr marL="12600" indent="-380880">
              <a:lnSpc>
                <a:spcPts val="286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3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000" spc="-114" strike="noStrike">
                <a:solidFill>
                  <a:srgbClr val="677579"/>
                </a:solidFill>
                <a:latin typeface="Trebuchet MS"/>
              </a:rPr>
              <a:t>For</a:t>
            </a:r>
            <a:r>
              <a:rPr b="1" lang="en-US" sz="20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higher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11" strike="noStrike">
                <a:solidFill>
                  <a:srgbClr val="677579"/>
                </a:solidFill>
                <a:latin typeface="Trebuchet MS"/>
              </a:rPr>
              <a:t>income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20" strike="noStrike">
                <a:solidFill>
                  <a:srgbClr val="677579"/>
                </a:solidFill>
                <a:latin typeface="Trebuchet MS"/>
              </a:rPr>
              <a:t>range,</a:t>
            </a:r>
            <a:r>
              <a:rPr b="1" lang="en-US" sz="20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31" strike="noStrike">
                <a:solidFill>
                  <a:srgbClr val="677579"/>
                </a:solidFill>
                <a:latin typeface="Trebuchet MS"/>
              </a:rPr>
              <a:t>their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counts</a:t>
            </a:r>
            <a:r>
              <a:rPr b="1" lang="en-US" sz="20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75" strike="noStrike">
                <a:solidFill>
                  <a:srgbClr val="677579"/>
                </a:solidFill>
                <a:latin typeface="Trebuchet MS"/>
              </a:rPr>
              <a:t>might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55" strike="noStrike">
                <a:solidFill>
                  <a:srgbClr val="677579"/>
                </a:solidFill>
                <a:latin typeface="Trebuchet MS"/>
              </a:rPr>
              <a:t>almost</a:t>
            </a:r>
            <a:r>
              <a:rPr b="1" lang="en-US" sz="20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20" strike="noStrike">
                <a:solidFill>
                  <a:srgbClr val="677579"/>
                </a:solidFill>
                <a:latin typeface="Trebuchet MS"/>
              </a:rPr>
              <a:t>be</a:t>
            </a:r>
            <a:r>
              <a:rPr b="1" lang="en-US" sz="20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000" spc="-145" strike="noStrike">
                <a:solidFill>
                  <a:srgbClr val="677579"/>
                </a:solidFill>
                <a:latin typeface="Trebuchet MS"/>
              </a:rPr>
              <a:t>equal.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16" name="object 10" descr=""/>
          <p:cNvPicPr/>
          <p:nvPr/>
        </p:nvPicPr>
        <p:blipFill>
          <a:blip r:embed="rId6"/>
          <a:stretch/>
        </p:blipFill>
        <p:spPr>
          <a:xfrm>
            <a:off x="8749440" y="4797720"/>
            <a:ext cx="384480" cy="345600"/>
          </a:xfrm>
          <a:prstGeom prst="rect">
            <a:avLst/>
          </a:prstGeom>
          <a:ln w="0">
            <a:noFill/>
          </a:ln>
        </p:spPr>
      </p:pic>
      <p:sp>
        <p:nvSpPr>
          <p:cNvPr id="417" name="object 11"/>
          <p:cNvSpPr/>
          <p:nvPr/>
        </p:nvSpPr>
        <p:spPr>
          <a:xfrm>
            <a:off x="8820360" y="4802400"/>
            <a:ext cx="304560" cy="21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3120" bIns="0" anchor="t">
            <a:sp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9408D4C0-C940-4155-8E67-A4B7EFDF0AC1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3881160" cy="2241360"/>
          </a:xfrm>
          <a:prstGeom prst="rect">
            <a:avLst/>
          </a:prstGeom>
          <a:ln w="0">
            <a:noFill/>
          </a:ln>
        </p:spPr>
      </p:pic>
      <p:pic>
        <p:nvPicPr>
          <p:cNvPr id="419" name="object 3" descr=""/>
          <p:cNvPicPr/>
          <p:nvPr/>
        </p:nvPicPr>
        <p:blipFill>
          <a:blip r:embed="rId2"/>
          <a:stretch/>
        </p:blipFill>
        <p:spPr>
          <a:xfrm>
            <a:off x="0" y="0"/>
            <a:ext cx="3767040" cy="2205000"/>
          </a:xfrm>
          <a:prstGeom prst="rect">
            <a:avLst/>
          </a:prstGeom>
          <a:ln w="0">
            <a:noFill/>
          </a:ln>
        </p:spPr>
      </p:pic>
      <p:grpSp>
        <p:nvGrpSpPr>
          <p:cNvPr id="420" name="object 4"/>
          <p:cNvGrpSpPr/>
          <p:nvPr/>
        </p:nvGrpSpPr>
        <p:grpSpPr>
          <a:xfrm>
            <a:off x="6975360" y="3892320"/>
            <a:ext cx="2168280" cy="1251000"/>
            <a:chOff x="6975360" y="3892320"/>
            <a:chExt cx="2168280" cy="1251000"/>
          </a:xfrm>
        </p:grpSpPr>
        <p:pic>
          <p:nvPicPr>
            <p:cNvPr id="421" name="object 5" descr=""/>
            <p:cNvPicPr/>
            <p:nvPr/>
          </p:nvPicPr>
          <p:blipFill>
            <a:blip r:embed="rId3"/>
            <a:stretch/>
          </p:blipFill>
          <p:spPr>
            <a:xfrm>
              <a:off x="6975360" y="3892320"/>
              <a:ext cx="216828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2" name="object 6" descr=""/>
            <p:cNvPicPr/>
            <p:nvPr/>
          </p:nvPicPr>
          <p:blipFill>
            <a:blip r:embed="rId4"/>
            <a:stretch/>
          </p:blipFill>
          <p:spPr>
            <a:xfrm>
              <a:off x="7066800" y="3933360"/>
              <a:ext cx="2076840" cy="12096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23" name="object 7" descr=""/>
          <p:cNvPicPr/>
          <p:nvPr/>
        </p:nvPicPr>
        <p:blipFill>
          <a:blip r:embed="rId5"/>
          <a:stretch/>
        </p:blipFill>
        <p:spPr>
          <a:xfrm>
            <a:off x="0" y="91440"/>
            <a:ext cx="8056440" cy="1454400"/>
          </a:xfrm>
          <a:prstGeom prst="rect">
            <a:avLst/>
          </a:prstGeom>
          <a:ln w="0">
            <a:noFill/>
          </a:ln>
        </p:spPr>
      </p:pic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219240" y="178920"/>
            <a:ext cx="7477560" cy="1062360"/>
          </a:xfrm>
          <a:prstGeom prst="rect">
            <a:avLst/>
          </a:prstGeom>
          <a:noFill/>
          <a:ln w="0">
            <a:noFill/>
          </a:ln>
        </p:spPr>
        <p:txBody>
          <a:bodyPr lIns="0" rIns="0" tIns="74160" bIns="0" anchor="t">
            <a:noAutofit/>
          </a:bodyPr>
          <a:p>
            <a:pPr marL="12600">
              <a:lnSpc>
                <a:spcPts val="3889"/>
              </a:lnSpc>
              <a:spcBef>
                <a:spcPts val="584"/>
              </a:spcBef>
              <a:buNone/>
            </a:pPr>
            <a:r>
              <a:rPr b="1" i="1" lang="en-US" sz="3600" spc="-202" strike="noStrike">
                <a:solidFill>
                  <a:srgbClr val="171f21"/>
                </a:solidFill>
                <a:latin typeface="Trebuchet MS"/>
              </a:rPr>
              <a:t>Housi</a:t>
            </a:r>
            <a:r>
              <a:rPr b="1" i="1" lang="en-US" sz="3600" spc="-216" strike="noStrike">
                <a:solidFill>
                  <a:srgbClr val="171f21"/>
                </a:solidFill>
                <a:latin typeface="Trebuchet MS"/>
              </a:rPr>
              <a:t>n</a:t>
            </a:r>
            <a:r>
              <a:rPr b="1" i="1" lang="en-US" sz="3600" spc="-185" strike="noStrike">
                <a:solidFill>
                  <a:srgbClr val="171f21"/>
                </a:solidFill>
                <a:latin typeface="Trebuchet MS"/>
              </a:rPr>
              <a:t>g</a:t>
            </a:r>
            <a:r>
              <a:rPr b="1" i="1" lang="en-US" sz="3600" spc="-31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432" strike="noStrike">
                <a:solidFill>
                  <a:srgbClr val="171f21"/>
                </a:solidFill>
                <a:latin typeface="Trebuchet MS"/>
              </a:rPr>
              <a:t>Type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157" strike="noStrike">
                <a:solidFill>
                  <a:srgbClr val="171f21"/>
                </a:solidFill>
                <a:latin typeface="Trebuchet MS"/>
              </a:rPr>
              <a:t>wi</a:t>
            </a:r>
            <a:r>
              <a:rPr b="1" i="1" lang="en-US" sz="3600" spc="-126" strike="noStrike">
                <a:solidFill>
                  <a:srgbClr val="171f21"/>
                </a:solidFill>
                <a:latin typeface="Trebuchet MS"/>
              </a:rPr>
              <a:t>s</a:t>
            </a:r>
            <a:r>
              <a:rPr b="1" i="1" lang="en-US" sz="3600" spc="-276" strike="noStrike">
                <a:solidFill>
                  <a:srgbClr val="171f21"/>
                </a:solidFill>
                <a:latin typeface="Trebuchet MS"/>
              </a:rPr>
              <a:t>e</a:t>
            </a:r>
            <a:r>
              <a:rPr b="1" i="1" lang="en-US" sz="3600" spc="-31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56" strike="noStrike">
                <a:solidFill>
                  <a:srgbClr val="171f21"/>
                </a:solidFill>
                <a:latin typeface="Trebuchet MS"/>
              </a:rPr>
              <a:t>Applicants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42" strike="noStrike">
                <a:solidFill>
                  <a:srgbClr val="171f21"/>
                </a:solidFill>
                <a:latin typeface="Trebuchet MS"/>
              </a:rPr>
              <a:t>in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36" strike="noStrike">
                <a:solidFill>
                  <a:srgbClr val="171f21"/>
                </a:solidFill>
                <a:latin typeface="Trebuchet MS"/>
              </a:rPr>
              <a:t>various  </a:t>
            </a:r>
            <a:r>
              <a:rPr b="1" i="1" lang="en-US" sz="3600" spc="-341" strike="noStrike">
                <a:solidFill>
                  <a:srgbClr val="171f21"/>
                </a:solidFill>
                <a:latin typeface="Trebuchet MS"/>
              </a:rPr>
              <a:t>Credit</a:t>
            </a:r>
            <a:r>
              <a:rPr b="1" i="1" lang="en-US" sz="3600" spc="-31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31" strike="noStrike">
                <a:solidFill>
                  <a:srgbClr val="171f21"/>
                </a:solidFill>
                <a:latin typeface="Trebuchet MS"/>
              </a:rPr>
              <a:t>ranges</a:t>
            </a:r>
            <a:endParaRPr b="0" lang="en-US" sz="3600" spc="-1" strike="noStrike">
              <a:latin typeface="Calibri"/>
            </a:endParaRPr>
          </a:p>
        </p:txBody>
      </p:sp>
      <p:pic>
        <p:nvPicPr>
          <p:cNvPr id="425" name="object 9" descr=""/>
          <p:cNvPicPr/>
          <p:nvPr/>
        </p:nvPicPr>
        <p:blipFill>
          <a:blip r:embed="rId6"/>
          <a:stretch/>
        </p:blipFill>
        <p:spPr>
          <a:xfrm>
            <a:off x="8749440" y="4797720"/>
            <a:ext cx="384480" cy="345600"/>
          </a:xfrm>
          <a:prstGeom prst="rect">
            <a:avLst/>
          </a:prstGeom>
          <a:ln w="0">
            <a:noFill/>
          </a:ln>
        </p:spPr>
      </p:pic>
      <p:pic>
        <p:nvPicPr>
          <p:cNvPr id="426" name="object 10" descr=""/>
          <p:cNvPicPr/>
          <p:nvPr/>
        </p:nvPicPr>
        <p:blipFill>
          <a:blip r:embed="rId7"/>
          <a:stretch/>
        </p:blipFill>
        <p:spPr>
          <a:xfrm>
            <a:off x="780120" y="1385280"/>
            <a:ext cx="7904520" cy="3511080"/>
          </a:xfrm>
          <a:prstGeom prst="rect">
            <a:avLst/>
          </a:prstGeom>
          <a:ln w="0">
            <a:noFill/>
          </a:ln>
        </p:spPr>
      </p:pic>
      <p:sp>
        <p:nvSpPr>
          <p:cNvPr id="427" name="object 11"/>
          <p:cNvSpPr/>
          <p:nvPr/>
        </p:nvSpPr>
        <p:spPr>
          <a:xfrm>
            <a:off x="8820360" y="4802400"/>
            <a:ext cx="304560" cy="21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3120" bIns="0" anchor="t">
            <a:sp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3B27A0B8-4B81-4BBC-8EC5-00B77C088D45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object 2"/>
          <p:cNvGrpSpPr/>
          <p:nvPr/>
        </p:nvGrpSpPr>
        <p:grpSpPr>
          <a:xfrm>
            <a:off x="6975360" y="3892320"/>
            <a:ext cx="2168280" cy="1251000"/>
            <a:chOff x="6975360" y="3892320"/>
            <a:chExt cx="2168280" cy="1251000"/>
          </a:xfrm>
        </p:grpSpPr>
        <p:pic>
          <p:nvPicPr>
            <p:cNvPr id="194" name="object 3" descr=""/>
            <p:cNvPicPr/>
            <p:nvPr/>
          </p:nvPicPr>
          <p:blipFill>
            <a:blip r:embed="rId1"/>
            <a:stretch/>
          </p:blipFill>
          <p:spPr>
            <a:xfrm>
              <a:off x="6975360" y="3892320"/>
              <a:ext cx="216828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5" name="object 4" descr=""/>
            <p:cNvPicPr/>
            <p:nvPr/>
          </p:nvPicPr>
          <p:blipFill>
            <a:blip r:embed="rId2"/>
            <a:stretch/>
          </p:blipFill>
          <p:spPr>
            <a:xfrm>
              <a:off x="7066800" y="3933360"/>
              <a:ext cx="2076840" cy="12096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96" name="object 5"/>
          <p:cNvGrpSpPr/>
          <p:nvPr/>
        </p:nvGrpSpPr>
        <p:grpSpPr>
          <a:xfrm>
            <a:off x="0" y="0"/>
            <a:ext cx="6288480" cy="1603800"/>
            <a:chOff x="0" y="0"/>
            <a:chExt cx="6288480" cy="1603800"/>
          </a:xfrm>
        </p:grpSpPr>
        <p:pic>
          <p:nvPicPr>
            <p:cNvPr id="197" name="object 6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216684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8" name="object 7" descr=""/>
            <p:cNvPicPr/>
            <p:nvPr/>
          </p:nvPicPr>
          <p:blipFill>
            <a:blip r:embed="rId4"/>
            <a:stretch/>
          </p:blipFill>
          <p:spPr>
            <a:xfrm>
              <a:off x="0" y="0"/>
              <a:ext cx="2076840" cy="1209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9" name="object 8" descr=""/>
            <p:cNvPicPr/>
            <p:nvPr/>
          </p:nvPicPr>
          <p:blipFill>
            <a:blip r:embed="rId5"/>
            <a:stretch/>
          </p:blipFill>
          <p:spPr>
            <a:xfrm>
              <a:off x="378000" y="163080"/>
              <a:ext cx="5910480" cy="1440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779040" y="293760"/>
            <a:ext cx="5113800" cy="16588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i="1" lang="en-US" sz="5400" spc="-392" strike="noStrike">
                <a:solidFill>
                  <a:srgbClr val="171f21"/>
                </a:solidFill>
                <a:latin typeface="Trebuchet MS"/>
              </a:rPr>
              <a:t>Prominent</a:t>
            </a:r>
            <a:r>
              <a:rPr b="1" i="1" lang="en-US" sz="5400" spc="-44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5400" spc="-381" strike="noStrike">
                <a:solidFill>
                  <a:srgbClr val="171f21"/>
                </a:solidFill>
                <a:latin typeface="Trebuchet MS"/>
              </a:rPr>
              <a:t>Actions</a:t>
            </a:r>
            <a:endParaRPr b="0" lang="en-US" sz="5400" spc="-1" strike="noStrike">
              <a:latin typeface="Calibri"/>
            </a:endParaRPr>
          </a:p>
        </p:txBody>
      </p:sp>
      <p:pic>
        <p:nvPicPr>
          <p:cNvPr id="201" name="object 10" descr=""/>
          <p:cNvPicPr/>
          <p:nvPr/>
        </p:nvPicPr>
        <p:blipFill>
          <a:blip r:embed="rId6"/>
          <a:stretch/>
        </p:blipFill>
        <p:spPr>
          <a:xfrm>
            <a:off x="8834760" y="4797720"/>
            <a:ext cx="299160" cy="345600"/>
          </a:xfrm>
          <a:prstGeom prst="rect">
            <a:avLst/>
          </a:prstGeom>
          <a:ln w="0">
            <a:noFill/>
          </a:ln>
        </p:spPr>
      </p:pic>
      <p:sp>
        <p:nvSpPr>
          <p:cNvPr id="202" name="object 11"/>
          <p:cNvSpPr/>
          <p:nvPr/>
        </p:nvSpPr>
        <p:spPr>
          <a:xfrm>
            <a:off x="979560" y="1310400"/>
            <a:ext cx="6254280" cy="28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8040" bIns="0" anchor="t">
            <a:spAutoFit/>
          </a:bodyPr>
          <a:p>
            <a:pPr marL="12600">
              <a:lnSpc>
                <a:spcPct val="100000"/>
              </a:lnSpc>
              <a:spcBef>
                <a:spcPts val="536"/>
              </a:spcBef>
              <a:buNone/>
            </a:pPr>
            <a:r>
              <a:rPr b="1" lang="en-US" sz="2400" spc="4" strike="noStrike">
                <a:solidFill>
                  <a:srgbClr val="677579"/>
                </a:solidFill>
                <a:latin typeface="Trebuchet MS"/>
              </a:rPr>
              <a:t>W</a:t>
            </a:r>
            <a:r>
              <a:rPr b="1" lang="en-US" sz="2400" spc="-171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400" spc="-21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11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2400" spc="-92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400" spc="-111" strike="noStrike">
                <a:solidFill>
                  <a:srgbClr val="677579"/>
                </a:solidFill>
                <a:latin typeface="Trebuchet MS"/>
              </a:rPr>
              <a:t>v</a:t>
            </a:r>
            <a:r>
              <a:rPr b="1" lang="en-US" sz="2400" spc="-171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400" spc="-2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45" strike="noStrike">
                <a:solidFill>
                  <a:srgbClr val="677579"/>
                </a:solidFill>
                <a:latin typeface="Trebuchet MS"/>
              </a:rPr>
              <a:t>u</a:t>
            </a:r>
            <a:r>
              <a:rPr b="1" lang="en-US" sz="2400" spc="83" strike="noStrike">
                <a:solidFill>
                  <a:srgbClr val="677579"/>
                </a:solidFill>
                <a:latin typeface="Trebuchet MS"/>
              </a:rPr>
              <a:t>s</a:t>
            </a:r>
            <a:r>
              <a:rPr b="1" lang="en-US" sz="2400" spc="-165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400" spc="-126" strike="noStrike">
                <a:solidFill>
                  <a:srgbClr val="677579"/>
                </a:solidFill>
                <a:latin typeface="Trebuchet MS"/>
              </a:rPr>
              <a:t>d</a:t>
            </a:r>
            <a:r>
              <a:rPr b="1" lang="en-US" sz="2400" spc="-23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32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400" spc="9" strike="noStrike">
                <a:solidFill>
                  <a:srgbClr val="677579"/>
                </a:solidFill>
                <a:latin typeface="Trebuchet MS"/>
              </a:rPr>
              <a:t>D</a:t>
            </a:r>
            <a:r>
              <a:rPr b="1" lang="en-US" sz="2400" spc="-92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400" spc="-2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06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400" spc="-92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4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7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400" spc="-111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400" spc="-92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400" spc="-151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2400" spc="-72" strike="noStrike">
                <a:solidFill>
                  <a:srgbClr val="677579"/>
                </a:solidFill>
                <a:latin typeface="Trebuchet MS"/>
              </a:rPr>
              <a:t>yse</a:t>
            </a:r>
            <a:r>
              <a:rPr b="1" lang="en-US" sz="2400" spc="-24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06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400" spc="-151" strike="noStrike">
                <a:solidFill>
                  <a:srgbClr val="677579"/>
                </a:solidFill>
                <a:latin typeface="Trebuchet MS"/>
              </a:rPr>
              <a:t>he</a:t>
            </a:r>
            <a:r>
              <a:rPr b="1" lang="en-US" sz="24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11" strike="noStrike">
                <a:solidFill>
                  <a:srgbClr val="677579"/>
                </a:solidFill>
                <a:latin typeface="Trebuchet MS"/>
              </a:rPr>
              <a:t>p</a:t>
            </a:r>
            <a:r>
              <a:rPr b="1" lang="en-US" sz="2400" spc="-92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400" spc="-106" strike="noStrike">
                <a:solidFill>
                  <a:srgbClr val="677579"/>
                </a:solidFill>
                <a:latin typeface="Trebuchet MS"/>
              </a:rPr>
              <a:t>tt</a:t>
            </a:r>
            <a:r>
              <a:rPr b="1" lang="en-US" sz="2400" spc="-165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400" spc="-191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400" spc="-26" strike="noStrike">
                <a:solidFill>
                  <a:srgbClr val="677579"/>
                </a:solidFill>
                <a:latin typeface="Trebuchet MS"/>
              </a:rPr>
              <a:t>ns</a:t>
            </a:r>
            <a:r>
              <a:rPr b="1" lang="en-US" sz="2400" spc="-24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82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2400" spc="-131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400" spc="-21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06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400" spc="-151" strike="noStrike">
                <a:solidFill>
                  <a:srgbClr val="677579"/>
                </a:solidFill>
                <a:latin typeface="Trebuchet MS"/>
              </a:rPr>
              <a:t>he</a:t>
            </a:r>
            <a:endParaRPr b="0" lang="en-US" sz="2400" spc="-1" strike="noStrike"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6"/>
              </a:spcBef>
              <a:buNone/>
            </a:pPr>
            <a:r>
              <a:rPr b="1" lang="en-US" sz="2400" spc="-120" strike="noStrike">
                <a:solidFill>
                  <a:srgbClr val="677579"/>
                </a:solidFill>
                <a:latin typeface="Trebuchet MS"/>
              </a:rPr>
              <a:t>background </a:t>
            </a:r>
            <a:r>
              <a:rPr b="1" lang="en-US" sz="2400" spc="-145" strike="noStrike">
                <a:solidFill>
                  <a:srgbClr val="677579"/>
                </a:solidFill>
                <a:latin typeface="Trebuchet MS"/>
              </a:rPr>
              <a:t>profile </a:t>
            </a:r>
            <a:r>
              <a:rPr b="1" lang="en-US" sz="2400" spc="-97" strike="noStrike">
                <a:solidFill>
                  <a:srgbClr val="677579"/>
                </a:solidFill>
                <a:latin typeface="Trebuchet MS"/>
              </a:rPr>
              <a:t>data </a:t>
            </a:r>
            <a:r>
              <a:rPr b="1" lang="en-US" sz="2400" spc="-92" strike="noStrike">
                <a:solidFill>
                  <a:srgbClr val="677579"/>
                </a:solidFill>
                <a:latin typeface="Trebuchet MS"/>
              </a:rPr>
              <a:t>of </a:t>
            </a:r>
            <a:r>
              <a:rPr b="1" lang="en-US" sz="2400" spc="-140" strike="noStrike">
                <a:solidFill>
                  <a:srgbClr val="677579"/>
                </a:solidFill>
                <a:latin typeface="Trebuchet MS"/>
              </a:rPr>
              <a:t>the </a:t>
            </a:r>
            <a:r>
              <a:rPr b="1" lang="en-US" sz="2400" spc="-111" strike="noStrike">
                <a:solidFill>
                  <a:srgbClr val="677579"/>
                </a:solidFill>
                <a:latin typeface="Trebuchet MS"/>
              </a:rPr>
              <a:t>loan </a:t>
            </a:r>
            <a:r>
              <a:rPr b="1" lang="en-US" sz="2400" spc="-137" strike="noStrike">
                <a:solidFill>
                  <a:srgbClr val="677579"/>
                </a:solidFill>
                <a:latin typeface="Trebuchet MS"/>
              </a:rPr>
              <a:t>applicants. </a:t>
            </a:r>
            <a:r>
              <a:rPr b="1" lang="en-US" sz="2400" spc="-1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40" strike="noStrike">
                <a:solidFill>
                  <a:srgbClr val="677579"/>
                </a:solidFill>
                <a:latin typeface="Trebuchet MS"/>
              </a:rPr>
              <a:t>For</a:t>
            </a:r>
            <a:r>
              <a:rPr b="1" lang="en-US" sz="2400" spc="-21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86" strike="noStrike">
                <a:solidFill>
                  <a:srgbClr val="677579"/>
                </a:solidFill>
                <a:latin typeface="Trebuchet MS"/>
              </a:rPr>
              <a:t>this</a:t>
            </a:r>
            <a:r>
              <a:rPr b="1" lang="en-US" sz="2400" spc="-23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11" strike="noStrike">
                <a:solidFill>
                  <a:srgbClr val="677579"/>
                </a:solidFill>
                <a:latin typeface="Trebuchet MS"/>
              </a:rPr>
              <a:t>we</a:t>
            </a:r>
            <a:r>
              <a:rPr b="1" lang="en-US" sz="24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20" strike="noStrike">
                <a:solidFill>
                  <a:srgbClr val="677579"/>
                </a:solidFill>
                <a:latin typeface="Trebuchet MS"/>
              </a:rPr>
              <a:t>have</a:t>
            </a:r>
            <a:r>
              <a:rPr b="1" lang="en-US" sz="2400" spc="-2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45" strike="noStrike">
                <a:solidFill>
                  <a:srgbClr val="677579"/>
                </a:solidFill>
                <a:latin typeface="Trebuchet MS"/>
              </a:rPr>
              <a:t>divided</a:t>
            </a:r>
            <a:r>
              <a:rPr b="1" lang="en-US" sz="2400" spc="-2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40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4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97" strike="noStrike">
                <a:solidFill>
                  <a:srgbClr val="677579"/>
                </a:solidFill>
                <a:latin typeface="Trebuchet MS"/>
              </a:rPr>
              <a:t>data</a:t>
            </a:r>
            <a:r>
              <a:rPr b="1" lang="en-US" sz="2400" spc="-2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31" strike="noStrike">
                <a:solidFill>
                  <a:srgbClr val="677579"/>
                </a:solidFill>
                <a:latin typeface="Trebuchet MS"/>
              </a:rPr>
              <a:t>into</a:t>
            </a:r>
            <a:r>
              <a:rPr b="1" lang="en-US" sz="2400" spc="-21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86" strike="noStrike">
                <a:solidFill>
                  <a:srgbClr val="677579"/>
                </a:solidFill>
                <a:latin typeface="Trebuchet MS"/>
              </a:rPr>
              <a:t>two</a:t>
            </a:r>
            <a:r>
              <a:rPr b="1" lang="en-US" sz="24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06" strike="noStrike">
                <a:solidFill>
                  <a:srgbClr val="677579"/>
                </a:solidFill>
                <a:latin typeface="Trebuchet MS"/>
              </a:rPr>
              <a:t>target </a:t>
            </a:r>
            <a:r>
              <a:rPr b="1" lang="en-US" sz="2400" spc="-710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11" strike="noStrike">
                <a:solidFill>
                  <a:srgbClr val="677579"/>
                </a:solidFill>
                <a:latin typeface="Trebuchet MS"/>
              </a:rPr>
              <a:t>v</a:t>
            </a:r>
            <a:r>
              <a:rPr b="1" lang="en-US" sz="2400" spc="-7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400" spc="-191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400" spc="-182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2400" spc="-92" strike="noStrike">
                <a:solidFill>
                  <a:srgbClr val="677579"/>
                </a:solidFill>
                <a:latin typeface="Trebuchet MS"/>
              </a:rPr>
              <a:t>ables</a:t>
            </a:r>
            <a:r>
              <a:rPr b="1" lang="en-US" sz="2400" spc="-23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82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2400" spc="-361" strike="noStrike">
                <a:solidFill>
                  <a:srgbClr val="677579"/>
                </a:solidFill>
                <a:latin typeface="Trebuchet MS"/>
              </a:rPr>
              <a:t>.</a:t>
            </a:r>
            <a:r>
              <a:rPr b="1" lang="en-US" sz="2400" spc="-165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400" spc="-367" strike="noStrike">
                <a:solidFill>
                  <a:srgbClr val="677579"/>
                </a:solidFill>
                <a:latin typeface="Trebuchet MS"/>
              </a:rPr>
              <a:t>.</a:t>
            </a:r>
            <a:endParaRPr b="0" lang="en-US" sz="2400" spc="-1" strike="noStrike">
              <a:latin typeface="Arial"/>
            </a:endParaRPr>
          </a:p>
          <a:p>
            <a:pPr marL="12600">
              <a:lnSpc>
                <a:spcPct val="114000"/>
              </a:lnSpc>
              <a:buNone/>
            </a:pPr>
            <a:r>
              <a:rPr b="1" lang="en-US" sz="2400" spc="-120" strike="noStrike">
                <a:solidFill>
                  <a:srgbClr val="677579"/>
                </a:solidFill>
                <a:latin typeface="Trebuchet MS"/>
              </a:rPr>
              <a:t>Target</a:t>
            </a:r>
            <a:r>
              <a:rPr b="1" lang="en-US" sz="2400" spc="-22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66" strike="noStrike">
                <a:solidFill>
                  <a:srgbClr val="677579"/>
                </a:solidFill>
                <a:latin typeface="Trebuchet MS"/>
              </a:rPr>
              <a:t>1</a:t>
            </a:r>
            <a:r>
              <a:rPr b="1" lang="en-US" sz="24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37" strike="noStrike">
                <a:solidFill>
                  <a:srgbClr val="677579"/>
                </a:solidFill>
                <a:latin typeface="Trebuchet MS"/>
              </a:rPr>
              <a:t>(clients</a:t>
            </a:r>
            <a:r>
              <a:rPr b="1" lang="en-US" sz="2400" spc="-2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20" strike="noStrike">
                <a:solidFill>
                  <a:srgbClr val="677579"/>
                </a:solidFill>
                <a:latin typeface="Trebuchet MS"/>
              </a:rPr>
              <a:t>with</a:t>
            </a:r>
            <a:r>
              <a:rPr b="1" lang="en-US" sz="2400" spc="-2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14" strike="noStrike">
                <a:solidFill>
                  <a:srgbClr val="677579"/>
                </a:solidFill>
                <a:latin typeface="Trebuchet MS"/>
              </a:rPr>
              <a:t>payment</a:t>
            </a:r>
            <a:r>
              <a:rPr b="1" lang="en-US" sz="2400" spc="-2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51" strike="noStrike">
                <a:solidFill>
                  <a:srgbClr val="677579"/>
                </a:solidFill>
                <a:latin typeface="Trebuchet MS"/>
              </a:rPr>
              <a:t>difficulty)</a:t>
            </a:r>
            <a:r>
              <a:rPr b="1" lang="en-US" sz="2400" spc="-2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11" strike="noStrike">
                <a:solidFill>
                  <a:srgbClr val="677579"/>
                </a:solidFill>
                <a:latin typeface="Trebuchet MS"/>
              </a:rPr>
              <a:t>and </a:t>
            </a:r>
            <a:r>
              <a:rPr b="1" lang="en-US" sz="2400" spc="-70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205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400" spc="-7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400" spc="-191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400" spc="32" strike="noStrike">
                <a:solidFill>
                  <a:srgbClr val="677579"/>
                </a:solidFill>
                <a:latin typeface="Trebuchet MS"/>
              </a:rPr>
              <a:t>g</a:t>
            </a:r>
            <a:r>
              <a:rPr b="1" lang="en-US" sz="2400" spc="-140" strike="noStrike">
                <a:solidFill>
                  <a:srgbClr val="677579"/>
                </a:solidFill>
                <a:latin typeface="Trebuchet MS"/>
              </a:rPr>
              <a:t>et</a:t>
            </a:r>
            <a:r>
              <a:rPr b="1" lang="en-US" sz="2400" spc="-2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66" strike="noStrike">
                <a:solidFill>
                  <a:srgbClr val="677579"/>
                </a:solidFill>
                <a:latin typeface="Trebuchet MS"/>
              </a:rPr>
              <a:t>0</a:t>
            </a:r>
            <a:r>
              <a:rPr b="1" lang="en-US" sz="24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242" strike="noStrike">
                <a:solidFill>
                  <a:srgbClr val="677579"/>
                </a:solidFill>
                <a:latin typeface="Trebuchet MS"/>
              </a:rPr>
              <a:t>(</a:t>
            </a:r>
            <a:r>
              <a:rPr b="1" lang="en-US" sz="2400" spc="-7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400" spc="-151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2400" spc="-157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2400" spc="-21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80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400" spc="-106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400" spc="-157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2400" spc="-140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400" spc="-197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400" spc="-2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82" strike="noStrike">
                <a:solidFill>
                  <a:srgbClr val="677579"/>
                </a:solidFill>
                <a:latin typeface="Trebuchet MS"/>
              </a:rPr>
              <a:t>c</a:t>
            </a:r>
            <a:r>
              <a:rPr b="1" lang="en-US" sz="2400" spc="-151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2400" spc="-182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2400" spc="-165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400" spc="-157" strike="noStrike">
                <a:solidFill>
                  <a:srgbClr val="677579"/>
                </a:solidFill>
                <a:latin typeface="Trebuchet MS"/>
              </a:rPr>
              <a:t>nts).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3" name="object 12"/>
          <p:cNvSpPr/>
          <p:nvPr/>
        </p:nvSpPr>
        <p:spPr>
          <a:xfrm>
            <a:off x="8905680" y="4802400"/>
            <a:ext cx="161640" cy="21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3120" bIns="0" anchor="t">
            <a:sp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AF815E40-FCE8-4001-883C-4E26EF0BDFB1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3881160" cy="2241360"/>
          </a:xfrm>
          <a:prstGeom prst="rect">
            <a:avLst/>
          </a:prstGeom>
          <a:ln w="0">
            <a:noFill/>
          </a:ln>
        </p:spPr>
      </p:pic>
      <p:pic>
        <p:nvPicPr>
          <p:cNvPr id="429" name="object 3" descr=""/>
          <p:cNvPicPr/>
          <p:nvPr/>
        </p:nvPicPr>
        <p:blipFill>
          <a:blip r:embed="rId2"/>
          <a:stretch/>
        </p:blipFill>
        <p:spPr>
          <a:xfrm>
            <a:off x="0" y="0"/>
            <a:ext cx="3767040" cy="2205000"/>
          </a:xfrm>
          <a:prstGeom prst="rect">
            <a:avLst/>
          </a:prstGeom>
          <a:ln w="0">
            <a:noFill/>
          </a:ln>
        </p:spPr>
      </p:pic>
      <p:grpSp>
        <p:nvGrpSpPr>
          <p:cNvPr id="430" name="object 4"/>
          <p:cNvGrpSpPr/>
          <p:nvPr/>
        </p:nvGrpSpPr>
        <p:grpSpPr>
          <a:xfrm>
            <a:off x="6975360" y="3892320"/>
            <a:ext cx="2168280" cy="1251000"/>
            <a:chOff x="6975360" y="3892320"/>
            <a:chExt cx="2168280" cy="1251000"/>
          </a:xfrm>
        </p:grpSpPr>
        <p:pic>
          <p:nvPicPr>
            <p:cNvPr id="431" name="object 5" descr=""/>
            <p:cNvPicPr/>
            <p:nvPr/>
          </p:nvPicPr>
          <p:blipFill>
            <a:blip r:embed="rId3"/>
            <a:stretch/>
          </p:blipFill>
          <p:spPr>
            <a:xfrm>
              <a:off x="6975360" y="3892320"/>
              <a:ext cx="216828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2" name="object 6" descr=""/>
            <p:cNvPicPr/>
            <p:nvPr/>
          </p:nvPicPr>
          <p:blipFill>
            <a:blip r:embed="rId4"/>
            <a:stretch/>
          </p:blipFill>
          <p:spPr>
            <a:xfrm>
              <a:off x="7066800" y="3933360"/>
              <a:ext cx="2076840" cy="12096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33" name="object 7" descr=""/>
          <p:cNvPicPr/>
          <p:nvPr/>
        </p:nvPicPr>
        <p:blipFill>
          <a:blip r:embed="rId5"/>
          <a:stretch/>
        </p:blipFill>
        <p:spPr>
          <a:xfrm>
            <a:off x="374760" y="91440"/>
            <a:ext cx="7656840" cy="1454400"/>
          </a:xfrm>
          <a:prstGeom prst="rect">
            <a:avLst/>
          </a:prstGeom>
          <a:ln w="0">
            <a:noFill/>
          </a:ln>
        </p:spPr>
      </p:pic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639000" y="178560"/>
            <a:ext cx="7036560" cy="1556280"/>
          </a:xfrm>
          <a:prstGeom prst="rect">
            <a:avLst/>
          </a:prstGeom>
          <a:noFill/>
          <a:ln w="0">
            <a:noFill/>
          </a:ln>
        </p:spPr>
        <p:txBody>
          <a:bodyPr lIns="0" rIns="0" tIns="74160" bIns="0" anchor="t">
            <a:noAutofit/>
          </a:bodyPr>
          <a:p>
            <a:pPr marL="12600">
              <a:lnSpc>
                <a:spcPts val="3889"/>
              </a:lnSpc>
              <a:spcBef>
                <a:spcPts val="584"/>
              </a:spcBef>
              <a:buNone/>
            </a:pPr>
            <a:r>
              <a:rPr b="1" i="1" lang="en-US" sz="3600" spc="-236" strike="noStrike">
                <a:solidFill>
                  <a:srgbClr val="171f21"/>
                </a:solidFill>
                <a:latin typeface="Trebuchet MS"/>
              </a:rPr>
              <a:t>Obs</a:t>
            </a:r>
            <a:r>
              <a:rPr b="1" i="1" lang="en-US" sz="3600" spc="-222" strike="noStrike">
                <a:solidFill>
                  <a:srgbClr val="171f21"/>
                </a:solidFill>
                <a:latin typeface="Trebuchet MS"/>
              </a:rPr>
              <a:t>e</a:t>
            </a:r>
            <a:r>
              <a:rPr b="1" i="1" lang="en-US" sz="3600" spc="-276" strike="noStrike">
                <a:solidFill>
                  <a:srgbClr val="171f21"/>
                </a:solidFill>
                <a:latin typeface="Trebuchet MS"/>
              </a:rPr>
              <a:t>rvations</a:t>
            </a:r>
            <a:r>
              <a:rPr b="1" i="1" lang="en-US" sz="3600" spc="-32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from</a:t>
            </a:r>
            <a:r>
              <a:rPr b="1" i="1" lang="en-US" sz="3600" spc="-30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22" strike="noStrike">
                <a:solidFill>
                  <a:srgbClr val="171f21"/>
                </a:solidFill>
                <a:latin typeface="Trebuchet MS"/>
              </a:rPr>
              <a:t>Ho</a:t>
            </a:r>
            <a:r>
              <a:rPr b="1" i="1" lang="en-US" sz="3600" spc="-197" strike="noStrike">
                <a:solidFill>
                  <a:srgbClr val="171f21"/>
                </a:solidFill>
                <a:latin typeface="Trebuchet MS"/>
              </a:rPr>
              <a:t>u</a:t>
            </a:r>
            <a:r>
              <a:rPr b="1" i="1" lang="en-US" sz="3600" spc="-171" strike="noStrike">
                <a:solidFill>
                  <a:srgbClr val="171f21"/>
                </a:solidFill>
                <a:latin typeface="Trebuchet MS"/>
              </a:rPr>
              <a:t>si</a:t>
            </a:r>
            <a:r>
              <a:rPr b="1" i="1" lang="en-US" sz="3600" spc="-236" strike="noStrike">
                <a:solidFill>
                  <a:srgbClr val="171f21"/>
                </a:solidFill>
                <a:latin typeface="Trebuchet MS"/>
              </a:rPr>
              <a:t>n</a:t>
            </a:r>
            <a:r>
              <a:rPr b="1" i="1" lang="en-US" sz="3600" spc="-185" strike="noStrike">
                <a:solidFill>
                  <a:srgbClr val="171f21"/>
                </a:solidFill>
                <a:latin typeface="Trebuchet MS"/>
              </a:rPr>
              <a:t>g</a:t>
            </a:r>
            <a:r>
              <a:rPr b="1" i="1" lang="en-US" sz="3600" spc="-30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432" strike="noStrike">
                <a:solidFill>
                  <a:srgbClr val="171f21"/>
                </a:solidFill>
                <a:latin typeface="Trebuchet MS"/>
              </a:rPr>
              <a:t>Type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35" strike="noStrike">
                <a:solidFill>
                  <a:srgbClr val="171f21"/>
                </a:solidFill>
                <a:latin typeface="Trebuchet MS"/>
              </a:rPr>
              <a:t>w</a:t>
            </a:r>
            <a:r>
              <a:rPr b="1" i="1" lang="en-US" sz="3600" spc="-197" strike="noStrike">
                <a:solidFill>
                  <a:srgbClr val="171f21"/>
                </a:solidFill>
                <a:latin typeface="Trebuchet MS"/>
              </a:rPr>
              <a:t>ise  </a:t>
            </a:r>
            <a:r>
              <a:rPr b="1" i="1" lang="en-US" sz="3600" spc="-256" strike="noStrike">
                <a:solidFill>
                  <a:srgbClr val="171f21"/>
                </a:solidFill>
                <a:latin typeface="Trebuchet MS"/>
              </a:rPr>
              <a:t>Applicants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42" strike="noStrike">
                <a:solidFill>
                  <a:srgbClr val="171f21"/>
                </a:solidFill>
                <a:latin typeface="Trebuchet MS"/>
              </a:rPr>
              <a:t>in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56" strike="noStrike">
                <a:solidFill>
                  <a:srgbClr val="171f21"/>
                </a:solidFill>
                <a:latin typeface="Trebuchet MS"/>
              </a:rPr>
              <a:t>various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330" strike="noStrike">
                <a:solidFill>
                  <a:srgbClr val="171f21"/>
                </a:solidFill>
                <a:latin typeface="Trebuchet MS"/>
              </a:rPr>
              <a:t>Cre</a:t>
            </a:r>
            <a:r>
              <a:rPr b="1" i="1" lang="en-US" sz="3600" spc="-381" strike="noStrike">
                <a:solidFill>
                  <a:srgbClr val="171f21"/>
                </a:solidFill>
                <a:latin typeface="Trebuchet MS"/>
              </a:rPr>
              <a:t>d</a:t>
            </a:r>
            <a:r>
              <a:rPr b="1" i="1" lang="en-US" sz="3600" spc="-350" strike="noStrike">
                <a:solidFill>
                  <a:srgbClr val="171f21"/>
                </a:solidFill>
                <a:latin typeface="Trebuchet MS"/>
              </a:rPr>
              <a:t>it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76" strike="noStrike">
                <a:solidFill>
                  <a:srgbClr val="171f21"/>
                </a:solidFill>
                <a:latin typeface="Trebuchet MS"/>
              </a:rPr>
              <a:t>r</a:t>
            </a:r>
            <a:r>
              <a:rPr b="1" i="1" lang="en-US" sz="3600" spc="-381" strike="noStrike">
                <a:solidFill>
                  <a:srgbClr val="171f21"/>
                </a:solidFill>
                <a:latin typeface="Trebuchet MS"/>
              </a:rPr>
              <a:t>a</a:t>
            </a:r>
            <a:r>
              <a:rPr b="1" i="1" lang="en-US" sz="3600" spc="-185" strike="noStrike">
                <a:solidFill>
                  <a:srgbClr val="171f21"/>
                </a:solidFill>
                <a:latin typeface="Trebuchet MS"/>
              </a:rPr>
              <a:t>nges</a:t>
            </a:r>
            <a:endParaRPr b="0" lang="en-US" sz="3600" spc="-1" strike="noStrike">
              <a:latin typeface="Calibri"/>
            </a:endParaRPr>
          </a:p>
        </p:txBody>
      </p:sp>
      <p:sp>
        <p:nvSpPr>
          <p:cNvPr id="435" name="object 9"/>
          <p:cNvSpPr/>
          <p:nvPr/>
        </p:nvSpPr>
        <p:spPr>
          <a:xfrm>
            <a:off x="788400" y="1452960"/>
            <a:ext cx="8085240" cy="35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0880" bIns="0" anchor="t">
            <a:spAutoFit/>
          </a:bodyPr>
          <a:p>
            <a:pPr marL="393840" indent="-380880">
              <a:lnSpc>
                <a:spcPct val="107000"/>
              </a:lnSpc>
              <a:spcBef>
                <a:spcPts val="164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1800" spc="-145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1800" spc="-92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1800" spc="-131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18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75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1800" spc="-140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1800" spc="-111" strike="noStrike">
                <a:solidFill>
                  <a:srgbClr val="677579"/>
                </a:solidFill>
                <a:latin typeface="Trebuchet MS"/>
              </a:rPr>
              <a:t>en</a:t>
            </a: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d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37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1800" spc="58" strike="noStrike">
                <a:solidFill>
                  <a:srgbClr val="677579"/>
                </a:solidFill>
                <a:latin typeface="Trebuchet MS"/>
              </a:rPr>
              <a:t>s</a:t>
            </a:r>
            <a:r>
              <a:rPr b="1" lang="en-US" sz="1800" spc="-160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75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1800" spc="-92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1800" spc="-72" strike="noStrike">
                <a:solidFill>
                  <a:srgbClr val="677579"/>
                </a:solidFill>
                <a:latin typeface="Trebuchet MS"/>
              </a:rPr>
              <a:t>at</a:t>
            </a:r>
            <a:r>
              <a:rPr b="1" lang="en-US" sz="18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75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1800" spc="-92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1800" spc="-131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18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11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1800" spc="-66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1800" spc="-7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1800" spc="58" strike="noStrike">
                <a:solidFill>
                  <a:srgbClr val="677579"/>
                </a:solidFill>
                <a:latin typeface="Trebuchet MS"/>
              </a:rPr>
              <a:t>s</a:t>
            </a:r>
            <a:r>
              <a:rPr b="1" lang="en-US" sz="18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35" strike="noStrike">
                <a:solidFill>
                  <a:srgbClr val="677579"/>
                </a:solidFill>
                <a:latin typeface="Trebuchet MS"/>
              </a:rPr>
              <a:t>w</a:t>
            </a:r>
            <a:r>
              <a:rPr b="1" lang="en-US" sz="1800" spc="-137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1800" spc="-75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1800" spc="-106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60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1800" spc="-15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40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1800" spc="-120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1800" spc="-111" strike="noStrike">
                <a:solidFill>
                  <a:srgbClr val="677579"/>
                </a:solidFill>
                <a:latin typeface="Trebuchet MS"/>
              </a:rPr>
              <a:t>lative</a:t>
            </a:r>
            <a:r>
              <a:rPr b="1" lang="en-US" sz="1800" spc="-66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y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11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1800" spc="-66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1800" spc="-35" strike="noStrike">
                <a:solidFill>
                  <a:srgbClr val="677579"/>
                </a:solidFill>
                <a:latin typeface="Trebuchet MS"/>
              </a:rPr>
              <a:t>w</a:t>
            </a:r>
            <a:r>
              <a:rPr b="1" lang="en-US" sz="1800" spc="-140" strike="noStrike">
                <a:solidFill>
                  <a:srgbClr val="677579"/>
                </a:solidFill>
                <a:latin typeface="Trebuchet MS"/>
              </a:rPr>
              <a:t>er</a:t>
            </a:r>
            <a:r>
              <a:rPr b="1" lang="en-US" sz="18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80" strike="noStrike">
                <a:solidFill>
                  <a:srgbClr val="677579"/>
                </a:solidFill>
                <a:latin typeface="Trebuchet MS"/>
              </a:rPr>
              <a:t>v</a:t>
            </a:r>
            <a:r>
              <a:rPr b="1" lang="en-US" sz="18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1800" spc="-75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1800" spc="-145" strike="noStrike">
                <a:solidFill>
                  <a:srgbClr val="677579"/>
                </a:solidFill>
                <a:latin typeface="Trebuchet MS"/>
              </a:rPr>
              <a:t>u</a:t>
            </a:r>
            <a:r>
              <a:rPr b="1" lang="en-US" sz="1800" spc="-131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2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18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1800" spc="-106" strike="noStrike">
                <a:solidFill>
                  <a:srgbClr val="677579"/>
                </a:solidFill>
                <a:latin typeface="Trebuchet MS"/>
              </a:rPr>
              <a:t>ve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60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1800" spc="-15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2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1800" spc="-137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1800" spc="-72" strike="noStrike">
                <a:solidFill>
                  <a:srgbClr val="677579"/>
                </a:solidFill>
                <a:latin typeface="Trebuchet MS"/>
              </a:rPr>
              <a:t>ghe</a:t>
            </a:r>
            <a:r>
              <a:rPr b="1" lang="en-US" sz="1800" spc="-151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18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37" strike="noStrike">
                <a:solidFill>
                  <a:srgbClr val="677579"/>
                </a:solidFill>
                <a:latin typeface="Trebuchet MS"/>
              </a:rPr>
              <a:t>c</a:t>
            </a:r>
            <a:r>
              <a:rPr b="1" lang="en-US" sz="1800" spc="-66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1800" spc="-100" strike="noStrike">
                <a:solidFill>
                  <a:srgbClr val="677579"/>
                </a:solidFill>
                <a:latin typeface="Trebuchet MS"/>
              </a:rPr>
              <a:t>u</a:t>
            </a:r>
            <a:r>
              <a:rPr b="1" lang="en-US" sz="1800" spc="-86" strike="noStrike">
                <a:solidFill>
                  <a:srgbClr val="677579"/>
                </a:solidFill>
                <a:latin typeface="Trebuchet MS"/>
              </a:rPr>
              <a:t>nt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75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1800" spc="-92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1800" spc="-60" strike="noStrike">
                <a:solidFill>
                  <a:srgbClr val="677579"/>
                </a:solidFill>
                <a:latin typeface="Trebuchet MS"/>
              </a:rPr>
              <a:t>an  </a:t>
            </a:r>
            <a:r>
              <a:rPr b="1" lang="en-US" sz="1800" spc="-106" strike="noStrike">
                <a:solidFill>
                  <a:srgbClr val="677579"/>
                </a:solidFill>
                <a:latin typeface="Trebuchet MS"/>
              </a:rPr>
              <a:t>people</a:t>
            </a:r>
            <a:r>
              <a:rPr b="1" lang="en-US" sz="18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86" strike="noStrike">
                <a:solidFill>
                  <a:srgbClr val="677579"/>
                </a:solidFill>
                <a:latin typeface="Trebuchet MS"/>
              </a:rPr>
              <a:t>with</a:t>
            </a:r>
            <a:r>
              <a:rPr b="1" lang="en-US" sz="18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higher</a:t>
            </a:r>
            <a:r>
              <a:rPr b="1" lang="en-US" sz="18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86" strike="noStrike">
                <a:solidFill>
                  <a:srgbClr val="677579"/>
                </a:solidFill>
                <a:latin typeface="Trebuchet MS"/>
              </a:rPr>
              <a:t>loan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26" strike="noStrike">
                <a:solidFill>
                  <a:srgbClr val="677579"/>
                </a:solidFill>
                <a:latin typeface="Trebuchet MS"/>
              </a:rPr>
              <a:t>value.</a:t>
            </a:r>
            <a:endParaRPr b="0" lang="en-US" sz="1800" spc="-1" strike="noStrike">
              <a:latin typeface="Arial"/>
            </a:endParaRPr>
          </a:p>
          <a:p>
            <a:pPr marL="393840" indent="-380880">
              <a:lnSpc>
                <a:spcPts val="2489"/>
              </a:lnSpc>
              <a:spcBef>
                <a:spcPts val="13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3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1800" spc="-131" strike="noStrike">
                <a:solidFill>
                  <a:srgbClr val="677579"/>
                </a:solidFill>
                <a:latin typeface="Trebuchet MS"/>
              </a:rPr>
              <a:t>There</a:t>
            </a:r>
            <a:r>
              <a:rPr b="1" lang="en-US" sz="18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41" strike="noStrike">
                <a:solidFill>
                  <a:srgbClr val="677579"/>
                </a:solidFill>
                <a:latin typeface="Trebuchet MS"/>
              </a:rPr>
              <a:t>is</a:t>
            </a:r>
            <a:r>
              <a:rPr b="1" lang="en-US" sz="1800" spc="-15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2" strike="noStrike">
                <a:solidFill>
                  <a:srgbClr val="677579"/>
                </a:solidFill>
                <a:latin typeface="Trebuchet MS"/>
              </a:rPr>
              <a:t>one</a:t>
            </a:r>
            <a:r>
              <a:rPr b="1" lang="en-US" sz="18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14" strike="noStrike">
                <a:solidFill>
                  <a:srgbClr val="677579"/>
                </a:solidFill>
                <a:latin typeface="Trebuchet MS"/>
              </a:rPr>
              <a:t>exception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75" strike="noStrike">
                <a:solidFill>
                  <a:srgbClr val="677579"/>
                </a:solidFill>
                <a:latin typeface="Trebuchet MS"/>
              </a:rPr>
              <a:t>to</a:t>
            </a:r>
            <a:r>
              <a:rPr b="1" lang="en-US" sz="1800" spc="-160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18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06" strike="noStrike">
                <a:solidFill>
                  <a:srgbClr val="677579"/>
                </a:solidFill>
                <a:latin typeface="Trebuchet MS"/>
              </a:rPr>
              <a:t>trend</a:t>
            </a:r>
            <a:r>
              <a:rPr b="1" lang="en-US" sz="1800" spc="-19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00" strike="noStrike">
                <a:solidFill>
                  <a:srgbClr val="677579"/>
                </a:solidFill>
                <a:latin typeface="Trebuchet MS"/>
              </a:rPr>
              <a:t>which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41" strike="noStrike">
                <a:solidFill>
                  <a:srgbClr val="677579"/>
                </a:solidFill>
                <a:latin typeface="Trebuchet MS"/>
              </a:rPr>
              <a:t>is</a:t>
            </a:r>
            <a:r>
              <a:rPr b="1" lang="en-US" sz="1800" spc="-15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41" strike="noStrike">
                <a:solidFill>
                  <a:srgbClr val="677579"/>
                </a:solidFill>
                <a:latin typeface="Trebuchet MS"/>
              </a:rPr>
              <a:t>90000</a:t>
            </a:r>
            <a:r>
              <a:rPr b="1" lang="en-US" sz="18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80" strike="noStrike">
                <a:solidFill>
                  <a:srgbClr val="677579"/>
                </a:solidFill>
                <a:latin typeface="Trebuchet MS"/>
              </a:rPr>
              <a:t>and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86" strike="noStrike">
                <a:solidFill>
                  <a:srgbClr val="677579"/>
                </a:solidFill>
                <a:latin typeface="Trebuchet MS"/>
              </a:rPr>
              <a:t>above</a:t>
            </a:r>
            <a:r>
              <a:rPr b="1" lang="en-US" sz="18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00" strike="noStrike">
                <a:solidFill>
                  <a:srgbClr val="677579"/>
                </a:solidFill>
                <a:latin typeface="Trebuchet MS"/>
              </a:rPr>
              <a:t>which</a:t>
            </a:r>
            <a:r>
              <a:rPr b="1" lang="en-US" sz="18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32" strike="noStrike">
                <a:solidFill>
                  <a:srgbClr val="677579"/>
                </a:solidFill>
                <a:latin typeface="Trebuchet MS"/>
              </a:rPr>
              <a:t>has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the </a:t>
            </a:r>
            <a:r>
              <a:rPr b="1" lang="en-US" sz="1800" spc="-5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66" strike="noStrike">
                <a:solidFill>
                  <a:srgbClr val="677579"/>
                </a:solidFill>
                <a:latin typeface="Trebuchet MS"/>
              </a:rPr>
              <a:t>highest</a:t>
            </a:r>
            <a:r>
              <a:rPr b="1" lang="en-US" sz="18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26" strike="noStrike">
                <a:solidFill>
                  <a:srgbClr val="677579"/>
                </a:solidFill>
                <a:latin typeface="Trebuchet MS"/>
              </a:rPr>
              <a:t>count.</a:t>
            </a:r>
            <a:endParaRPr b="0" lang="en-US" sz="1800" spc="-1" strike="noStrike">
              <a:latin typeface="Arial"/>
            </a:endParaRPr>
          </a:p>
          <a:p>
            <a:pPr marL="12600" indent="-380880">
              <a:lnSpc>
                <a:spcPts val="246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1800" spc="-106" strike="noStrike">
                <a:solidFill>
                  <a:srgbClr val="677579"/>
                </a:solidFill>
                <a:latin typeface="Trebuchet MS"/>
              </a:rPr>
              <a:t>Generally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06" strike="noStrike">
                <a:solidFill>
                  <a:srgbClr val="677579"/>
                </a:solidFill>
                <a:latin typeface="Trebuchet MS"/>
              </a:rPr>
              <a:t>people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2" strike="noStrike">
                <a:solidFill>
                  <a:srgbClr val="677579"/>
                </a:solidFill>
                <a:latin typeface="Trebuchet MS"/>
              </a:rPr>
              <a:t>living</a:t>
            </a:r>
            <a:r>
              <a:rPr b="1" lang="en-US" sz="18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86" strike="noStrike">
                <a:solidFill>
                  <a:srgbClr val="677579"/>
                </a:solidFill>
                <a:latin typeface="Trebuchet MS"/>
              </a:rPr>
              <a:t>with</a:t>
            </a:r>
            <a:r>
              <a:rPr b="1" lang="en-US" sz="18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75" strike="noStrike">
                <a:solidFill>
                  <a:srgbClr val="677579"/>
                </a:solidFill>
                <a:latin typeface="Trebuchet MS"/>
              </a:rPr>
              <a:t>parents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2" strike="noStrike">
                <a:solidFill>
                  <a:srgbClr val="677579"/>
                </a:solidFill>
                <a:latin typeface="Trebuchet MS"/>
              </a:rPr>
              <a:t>have</a:t>
            </a:r>
            <a:r>
              <a:rPr b="1" lang="en-US" sz="18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60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1800" spc="-15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higher</a:t>
            </a:r>
            <a:r>
              <a:rPr b="1" lang="en-US" sz="18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count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72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1800" spc="-14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55" strike="noStrike">
                <a:solidFill>
                  <a:srgbClr val="677579"/>
                </a:solidFill>
                <a:latin typeface="Trebuchet MS"/>
              </a:rPr>
              <a:t>loans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80" strike="noStrike">
                <a:solidFill>
                  <a:srgbClr val="677579"/>
                </a:solidFill>
                <a:latin typeface="Trebuchet MS"/>
              </a:rPr>
              <a:t>than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06" strike="noStrike">
                <a:solidFill>
                  <a:srgbClr val="677579"/>
                </a:solidFill>
                <a:latin typeface="Trebuchet MS"/>
              </a:rPr>
              <a:t>people</a:t>
            </a:r>
            <a:endParaRPr b="0" lang="en-US" sz="1800" spc="-1" strike="noStrike">
              <a:latin typeface="Arial"/>
            </a:endParaRPr>
          </a:p>
          <a:p>
            <a:pPr marL="393840" indent="-380880">
              <a:lnSpc>
                <a:spcPts val="2021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1" lang="en-US" sz="1800" spc="-111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1800" spc="-137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1800" spc="-80" strike="noStrike">
                <a:solidFill>
                  <a:srgbClr val="677579"/>
                </a:solidFill>
                <a:latin typeface="Trebuchet MS"/>
              </a:rPr>
              <a:t>v</a:t>
            </a:r>
            <a:r>
              <a:rPr b="1" lang="en-US" sz="1800" spc="-75" strike="noStrike">
                <a:solidFill>
                  <a:srgbClr val="677579"/>
                </a:solidFill>
                <a:latin typeface="Trebuchet MS"/>
              </a:rPr>
              <a:t>ing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35" strike="noStrike">
                <a:solidFill>
                  <a:srgbClr val="677579"/>
                </a:solidFill>
                <a:latin typeface="Trebuchet MS"/>
              </a:rPr>
              <a:t>w</a:t>
            </a:r>
            <a:r>
              <a:rPr b="1" lang="en-US" sz="1800" spc="-137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1800" spc="-75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1800" spc="-106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180" strike="noStrike">
                <a:solidFill>
                  <a:srgbClr val="677579"/>
                </a:solidFill>
                <a:latin typeface="Trebuchet MS"/>
              </a:rPr>
              <a:t>M</a:t>
            </a:r>
            <a:r>
              <a:rPr b="1" lang="en-US" sz="1800" spc="-100" strike="noStrike">
                <a:solidFill>
                  <a:srgbClr val="677579"/>
                </a:solidFill>
                <a:latin typeface="Trebuchet MS"/>
              </a:rPr>
              <a:t>u</a:t>
            </a:r>
            <a:r>
              <a:rPr b="1" lang="en-US" sz="1800" spc="-86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1800" spc="-106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c</a:t>
            </a:r>
            <a:r>
              <a:rPr b="1" lang="en-US" sz="1800" spc="-106" strike="noStrike">
                <a:solidFill>
                  <a:srgbClr val="677579"/>
                </a:solidFill>
                <a:latin typeface="Trebuchet MS"/>
              </a:rPr>
              <a:t>ipal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p</a:t>
            </a:r>
            <a:r>
              <a:rPr b="1" lang="en-US" sz="18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1800" spc="-72" strike="noStrike">
                <a:solidFill>
                  <a:srgbClr val="677579"/>
                </a:solidFill>
                <a:latin typeface="Trebuchet MS"/>
              </a:rPr>
              <a:t>rt</a:t>
            </a:r>
            <a:r>
              <a:rPr b="1" lang="en-US" sz="1800" spc="-131" strike="noStrike">
                <a:solidFill>
                  <a:srgbClr val="677579"/>
                </a:solidFill>
                <a:latin typeface="Trebuchet MS"/>
              </a:rPr>
              <a:t>m</a:t>
            </a:r>
            <a:r>
              <a:rPr b="1" lang="en-US" sz="1800" spc="-114" strike="noStrike">
                <a:solidFill>
                  <a:srgbClr val="677579"/>
                </a:solidFill>
                <a:latin typeface="Trebuchet MS"/>
              </a:rPr>
              <a:t>en</a:t>
            </a:r>
            <a:r>
              <a:rPr b="1" lang="en-US" sz="1800" spc="-72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1800" spc="-276" strike="noStrike">
                <a:solidFill>
                  <a:srgbClr val="677579"/>
                </a:solidFill>
                <a:latin typeface="Trebuchet MS"/>
              </a:rPr>
              <a:t>.</a:t>
            </a:r>
            <a:endParaRPr b="0" lang="en-US" sz="1800" spc="-1" strike="noStrike">
              <a:latin typeface="Arial"/>
            </a:endParaRPr>
          </a:p>
          <a:p>
            <a:pPr marL="12600" indent="-380880">
              <a:lnSpc>
                <a:spcPts val="2741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3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1800" spc="-120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18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00" strike="noStrike">
                <a:solidFill>
                  <a:srgbClr val="677579"/>
                </a:solidFill>
                <a:latin typeface="Trebuchet MS"/>
              </a:rPr>
              <a:t>exceptions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06" strike="noStrike">
                <a:solidFill>
                  <a:srgbClr val="677579"/>
                </a:solidFill>
                <a:latin typeface="Trebuchet MS"/>
              </a:rPr>
              <a:t>are</a:t>
            </a:r>
            <a:r>
              <a:rPr b="1" lang="en-US" sz="1800" spc="-15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06" strike="noStrike">
                <a:solidFill>
                  <a:srgbClr val="677579"/>
                </a:solidFill>
                <a:latin typeface="Trebuchet MS"/>
              </a:rPr>
              <a:t>people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86" strike="noStrike">
                <a:solidFill>
                  <a:srgbClr val="677579"/>
                </a:solidFill>
                <a:latin typeface="Trebuchet MS"/>
              </a:rPr>
              <a:t>with</a:t>
            </a:r>
            <a:r>
              <a:rPr b="1" lang="en-US" sz="18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75" strike="noStrike">
                <a:solidFill>
                  <a:srgbClr val="677579"/>
                </a:solidFill>
                <a:latin typeface="Trebuchet MS"/>
              </a:rPr>
              <a:t>high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80" strike="noStrike">
                <a:solidFill>
                  <a:srgbClr val="677579"/>
                </a:solidFill>
                <a:latin typeface="Trebuchet MS"/>
              </a:rPr>
              <a:t>loan</a:t>
            </a:r>
            <a:r>
              <a:rPr b="1" lang="en-US" sz="18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20" strike="noStrike">
                <a:solidFill>
                  <a:srgbClr val="677579"/>
                </a:solidFill>
                <a:latin typeface="Trebuchet MS"/>
              </a:rPr>
              <a:t>credit</a:t>
            </a:r>
            <a:r>
              <a:rPr b="1" lang="en-US" sz="18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00" strike="noStrike">
                <a:solidFill>
                  <a:srgbClr val="677579"/>
                </a:solidFill>
                <a:latin typeface="Trebuchet MS"/>
              </a:rPr>
              <a:t>values.</a:t>
            </a:r>
            <a:r>
              <a:rPr b="1" lang="en-US" sz="18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7" strike="noStrike">
                <a:solidFill>
                  <a:srgbClr val="677579"/>
                </a:solidFill>
                <a:latin typeface="Trebuchet MS"/>
              </a:rPr>
              <a:t>As</a:t>
            </a:r>
            <a:r>
              <a:rPr b="1" lang="en-US" sz="1800" spc="-15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18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20" strike="noStrike">
                <a:solidFill>
                  <a:srgbClr val="677579"/>
                </a:solidFill>
                <a:latin typeface="Trebuchet MS"/>
              </a:rPr>
              <a:t>credit</a:t>
            </a:r>
            <a:r>
              <a:rPr b="1" lang="en-US" sz="18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value</a:t>
            </a:r>
            <a:endParaRPr b="0" lang="en-US" sz="1800" spc="-1" strike="noStrike">
              <a:latin typeface="Arial"/>
            </a:endParaRPr>
          </a:p>
          <a:p>
            <a:pPr marL="393840" indent="-380880">
              <a:lnSpc>
                <a:spcPts val="2480"/>
              </a:lnSpc>
              <a:buNone/>
              <a:tabLst>
                <a:tab algn="l" pos="0"/>
              </a:tabLst>
            </a:pP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increases,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count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72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1800" spc="-15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06" strike="noStrike">
                <a:solidFill>
                  <a:srgbClr val="677579"/>
                </a:solidFill>
                <a:latin typeface="Trebuchet MS"/>
              </a:rPr>
              <a:t>people</a:t>
            </a:r>
            <a:r>
              <a:rPr b="1" lang="en-US" sz="1800" spc="-160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14" strike="noStrike">
                <a:solidFill>
                  <a:srgbClr val="677579"/>
                </a:solidFill>
                <a:latin typeface="Trebuchet MS"/>
              </a:rPr>
              <a:t>in</a:t>
            </a:r>
            <a:r>
              <a:rPr b="1" lang="en-US" sz="1800" spc="-15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60" strike="noStrike">
                <a:solidFill>
                  <a:srgbClr val="677579"/>
                </a:solidFill>
                <a:latin typeface="Trebuchet MS"/>
              </a:rPr>
              <a:t>Munipal</a:t>
            </a:r>
            <a:r>
              <a:rPr b="1" lang="en-US" sz="18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86" strike="noStrike">
                <a:solidFill>
                  <a:srgbClr val="677579"/>
                </a:solidFill>
                <a:latin typeface="Trebuchet MS"/>
              </a:rPr>
              <a:t>apartment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26" strike="noStrike">
                <a:solidFill>
                  <a:srgbClr val="677579"/>
                </a:solidFill>
                <a:latin typeface="Trebuchet MS"/>
              </a:rPr>
              <a:t>goes</a:t>
            </a:r>
            <a:r>
              <a:rPr b="1" lang="en-US" sz="18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00" strike="noStrike">
                <a:solidFill>
                  <a:srgbClr val="677579"/>
                </a:solidFill>
                <a:latin typeface="Trebuchet MS"/>
              </a:rPr>
              <a:t>up</a:t>
            </a:r>
            <a:r>
              <a:rPr b="1" lang="en-US" sz="1800" spc="-14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11" strike="noStrike">
                <a:solidFill>
                  <a:srgbClr val="677579"/>
                </a:solidFill>
                <a:latin typeface="Trebuchet MS"/>
              </a:rPr>
              <a:t>relative</a:t>
            </a:r>
            <a:r>
              <a:rPr b="1" lang="en-US" sz="18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75" strike="noStrike">
                <a:solidFill>
                  <a:srgbClr val="677579"/>
                </a:solidFill>
                <a:latin typeface="Trebuchet MS"/>
              </a:rPr>
              <a:t>to</a:t>
            </a:r>
            <a:r>
              <a:rPr b="1" lang="en-US" sz="1800" spc="-160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06" strike="noStrike">
                <a:solidFill>
                  <a:srgbClr val="677579"/>
                </a:solidFill>
                <a:latin typeface="Trebuchet MS"/>
              </a:rPr>
              <a:t>people </a:t>
            </a:r>
            <a:r>
              <a:rPr b="1" lang="en-US" sz="1800" spc="-5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2" strike="noStrike">
                <a:solidFill>
                  <a:srgbClr val="677579"/>
                </a:solidFill>
                <a:latin typeface="Trebuchet MS"/>
              </a:rPr>
              <a:t>living</a:t>
            </a:r>
            <a:r>
              <a:rPr b="1" lang="en-US" sz="18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86" strike="noStrike">
                <a:solidFill>
                  <a:srgbClr val="677579"/>
                </a:solidFill>
                <a:latin typeface="Trebuchet MS"/>
              </a:rPr>
              <a:t>with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11" strike="noStrike">
                <a:solidFill>
                  <a:srgbClr val="677579"/>
                </a:solidFill>
                <a:latin typeface="Trebuchet MS"/>
              </a:rPr>
              <a:t>friends.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36" name="object 10" descr=""/>
          <p:cNvPicPr/>
          <p:nvPr/>
        </p:nvPicPr>
        <p:blipFill>
          <a:blip r:embed="rId6"/>
          <a:stretch/>
        </p:blipFill>
        <p:spPr>
          <a:xfrm>
            <a:off x="8749440" y="4797720"/>
            <a:ext cx="384480" cy="345600"/>
          </a:xfrm>
          <a:prstGeom prst="rect">
            <a:avLst/>
          </a:prstGeom>
          <a:ln w="0">
            <a:noFill/>
          </a:ln>
        </p:spPr>
      </p:pic>
      <p:sp>
        <p:nvSpPr>
          <p:cNvPr id="437" name="object 11"/>
          <p:cNvSpPr/>
          <p:nvPr/>
        </p:nvSpPr>
        <p:spPr>
          <a:xfrm>
            <a:off x="8820360" y="4802400"/>
            <a:ext cx="304560" cy="21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3120" bIns="0" anchor="t">
            <a:sp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F615F167-68CC-44B0-AB9C-173F6985BDF3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object 2" descr=""/>
          <p:cNvPicPr/>
          <p:nvPr/>
        </p:nvPicPr>
        <p:blipFill>
          <a:blip r:embed="rId1"/>
          <a:stretch/>
        </p:blipFill>
        <p:spPr>
          <a:xfrm>
            <a:off x="149400" y="68760"/>
            <a:ext cx="2251440" cy="3429360"/>
          </a:xfrm>
          <a:prstGeom prst="rect">
            <a:avLst/>
          </a:prstGeom>
          <a:ln w="0">
            <a:noFill/>
          </a:ln>
        </p:spPr>
      </p:pic>
      <p:sp>
        <p:nvSpPr>
          <p:cNvPr id="439" name="object 3"/>
          <p:cNvSpPr/>
          <p:nvPr/>
        </p:nvSpPr>
        <p:spPr>
          <a:xfrm>
            <a:off x="412200" y="156240"/>
            <a:ext cx="1627200" cy="30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7320" bIns="0" anchor="t">
            <a:spAutoFit/>
          </a:bodyPr>
          <a:p>
            <a:pPr marL="12600">
              <a:lnSpc>
                <a:spcPct val="90000"/>
              </a:lnSpc>
              <a:spcBef>
                <a:spcPts val="530"/>
              </a:spcBef>
              <a:buNone/>
            </a:pPr>
            <a:r>
              <a:rPr b="1" i="1" lang="en-US" sz="3600" spc="-225" strike="noStrike">
                <a:solidFill>
                  <a:srgbClr val="171f21"/>
                </a:solidFill>
                <a:latin typeface="Trebuchet MS"/>
              </a:rPr>
              <a:t>Previous  </a:t>
            </a:r>
            <a:r>
              <a:rPr b="1" i="1" lang="en-US" sz="3600" spc="-341" strike="noStrike">
                <a:solidFill>
                  <a:srgbClr val="171f21"/>
                </a:solidFill>
                <a:latin typeface="Trebuchet MS"/>
              </a:rPr>
              <a:t>Credit </a:t>
            </a:r>
            <a:r>
              <a:rPr b="1" i="1" lang="en-US" sz="3600" spc="-33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36" strike="noStrike">
                <a:solidFill>
                  <a:srgbClr val="171f21"/>
                </a:solidFill>
                <a:latin typeface="Trebuchet MS"/>
              </a:rPr>
              <a:t>Amount </a:t>
            </a:r>
            <a:r>
              <a:rPr b="1" i="1" lang="en-US" sz="3600" spc="-23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106" strike="noStrike">
                <a:solidFill>
                  <a:srgbClr val="171f21"/>
                </a:solidFill>
                <a:latin typeface="Trebuchet MS"/>
              </a:rPr>
              <a:t>V/s </a:t>
            </a:r>
            <a:r>
              <a:rPr b="1" i="1" lang="en-US" sz="3600" spc="-10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11" strike="noStrike">
                <a:solidFill>
                  <a:srgbClr val="171f21"/>
                </a:solidFill>
                <a:latin typeface="Trebuchet MS"/>
              </a:rPr>
              <a:t>Income </a:t>
            </a:r>
            <a:r>
              <a:rPr b="1" i="1" lang="en-US" sz="3600" spc="-20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327" strike="noStrike">
                <a:solidFill>
                  <a:srgbClr val="171f21"/>
                </a:solidFill>
                <a:latin typeface="Trebuchet MS"/>
              </a:rPr>
              <a:t>type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40" name="object 4" descr=""/>
          <p:cNvPicPr/>
          <p:nvPr/>
        </p:nvPicPr>
        <p:blipFill>
          <a:blip r:embed="rId2"/>
          <a:stretch/>
        </p:blipFill>
        <p:spPr>
          <a:xfrm>
            <a:off x="8749440" y="4797720"/>
            <a:ext cx="384480" cy="345600"/>
          </a:xfrm>
          <a:prstGeom prst="rect">
            <a:avLst/>
          </a:prstGeom>
          <a:ln w="0">
            <a:noFill/>
          </a:ln>
        </p:spPr>
      </p:pic>
      <p:pic>
        <p:nvPicPr>
          <p:cNvPr id="441" name="object 5" descr=""/>
          <p:cNvPicPr/>
          <p:nvPr/>
        </p:nvPicPr>
        <p:blipFill>
          <a:blip r:embed="rId3"/>
          <a:stretch/>
        </p:blipFill>
        <p:spPr>
          <a:xfrm>
            <a:off x="2654640" y="108360"/>
            <a:ext cx="5982840" cy="4925160"/>
          </a:xfrm>
          <a:prstGeom prst="rect">
            <a:avLst/>
          </a:prstGeom>
          <a:ln w="0">
            <a:noFill/>
          </a:ln>
        </p:spPr>
      </p:pic>
      <p:sp>
        <p:nvSpPr>
          <p:cNvPr id="442" name="object 6"/>
          <p:cNvSpPr/>
          <p:nvPr/>
        </p:nvSpPr>
        <p:spPr>
          <a:xfrm>
            <a:off x="8820360" y="4802400"/>
            <a:ext cx="304560" cy="21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3120" bIns="0" anchor="t">
            <a:sp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D282AC53-953F-4635-A079-066CB7606E33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object 2"/>
          <p:cNvGrpSpPr/>
          <p:nvPr/>
        </p:nvGrpSpPr>
        <p:grpSpPr>
          <a:xfrm>
            <a:off x="0" y="0"/>
            <a:ext cx="3881160" cy="2241360"/>
            <a:chOff x="0" y="0"/>
            <a:chExt cx="3881160" cy="2241360"/>
          </a:xfrm>
        </p:grpSpPr>
        <p:pic>
          <p:nvPicPr>
            <p:cNvPr id="444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3881160" cy="2241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5" name="object 4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3767040" cy="2205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46" name="object 5"/>
          <p:cNvGrpSpPr/>
          <p:nvPr/>
        </p:nvGrpSpPr>
        <p:grpSpPr>
          <a:xfrm>
            <a:off x="6975360" y="3892320"/>
            <a:ext cx="2168280" cy="1251000"/>
            <a:chOff x="6975360" y="3892320"/>
            <a:chExt cx="2168280" cy="1251000"/>
          </a:xfrm>
        </p:grpSpPr>
        <p:pic>
          <p:nvPicPr>
            <p:cNvPr id="447" name="object 6" descr=""/>
            <p:cNvPicPr/>
            <p:nvPr/>
          </p:nvPicPr>
          <p:blipFill>
            <a:blip r:embed="rId3"/>
            <a:stretch/>
          </p:blipFill>
          <p:spPr>
            <a:xfrm>
              <a:off x="6975360" y="3892320"/>
              <a:ext cx="216828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8" name="object 7" descr=""/>
            <p:cNvPicPr/>
            <p:nvPr/>
          </p:nvPicPr>
          <p:blipFill>
            <a:blip r:embed="rId4"/>
            <a:stretch/>
          </p:blipFill>
          <p:spPr>
            <a:xfrm>
              <a:off x="7066800" y="3933360"/>
              <a:ext cx="2076840" cy="12096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49" name="object 8" descr=""/>
          <p:cNvPicPr/>
          <p:nvPr/>
        </p:nvPicPr>
        <p:blipFill>
          <a:blip r:embed="rId5"/>
          <a:stretch/>
        </p:blipFill>
        <p:spPr>
          <a:xfrm>
            <a:off x="374760" y="91440"/>
            <a:ext cx="7698240" cy="1454400"/>
          </a:xfrm>
          <a:prstGeom prst="rect">
            <a:avLst/>
          </a:prstGeom>
          <a:ln w="0">
            <a:noFill/>
          </a:ln>
        </p:spPr>
      </p:pic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639000" y="178560"/>
            <a:ext cx="7074720" cy="1062360"/>
          </a:xfrm>
          <a:prstGeom prst="rect">
            <a:avLst/>
          </a:prstGeom>
          <a:noFill/>
          <a:ln w="0">
            <a:noFill/>
          </a:ln>
        </p:spPr>
        <p:txBody>
          <a:bodyPr lIns="0" rIns="0" tIns="74160" bIns="0" anchor="t">
            <a:noAutofit/>
          </a:bodyPr>
          <a:p>
            <a:pPr marL="12600">
              <a:lnSpc>
                <a:spcPts val="3889"/>
              </a:lnSpc>
              <a:spcBef>
                <a:spcPts val="584"/>
              </a:spcBef>
              <a:buNone/>
            </a:pPr>
            <a:r>
              <a:rPr b="1" i="1" lang="en-US" sz="3600" spc="-236" strike="noStrike">
                <a:solidFill>
                  <a:srgbClr val="171f21"/>
                </a:solidFill>
                <a:latin typeface="Trebuchet MS"/>
              </a:rPr>
              <a:t>Obs</a:t>
            </a:r>
            <a:r>
              <a:rPr b="1" i="1" lang="en-US" sz="3600" spc="-222" strike="noStrike">
                <a:solidFill>
                  <a:srgbClr val="171f21"/>
                </a:solidFill>
                <a:latin typeface="Trebuchet MS"/>
              </a:rPr>
              <a:t>e</a:t>
            </a:r>
            <a:r>
              <a:rPr b="1" i="1" lang="en-US" sz="3600" spc="-276" strike="noStrike">
                <a:solidFill>
                  <a:srgbClr val="171f21"/>
                </a:solidFill>
                <a:latin typeface="Trebuchet MS"/>
              </a:rPr>
              <a:t>rvations</a:t>
            </a:r>
            <a:r>
              <a:rPr b="1" i="1" lang="en-US" sz="3600" spc="-32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from</a:t>
            </a:r>
            <a:r>
              <a:rPr b="1" i="1" lang="en-US" sz="3600" spc="-31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87" strike="noStrike">
                <a:solidFill>
                  <a:srgbClr val="171f21"/>
                </a:solidFill>
                <a:latin typeface="Trebuchet MS"/>
              </a:rPr>
              <a:t>the</a:t>
            </a:r>
            <a:r>
              <a:rPr b="1" i="1" lang="en-US" sz="3600" spc="-282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45" strike="noStrike">
                <a:solidFill>
                  <a:srgbClr val="171f21"/>
                </a:solidFill>
                <a:latin typeface="Trebuchet MS"/>
              </a:rPr>
              <a:t>Previous</a:t>
            </a:r>
            <a:r>
              <a:rPr b="1" i="1" lang="en-US" sz="3600" spc="-310" strike="noStrike">
                <a:solidFill>
                  <a:srgbClr val="171f21"/>
                </a:solidFill>
                <a:latin typeface="Trebuchet MS"/>
              </a:rPr>
              <a:t> Credit  </a:t>
            </a:r>
            <a:r>
              <a:rPr b="1" i="1" lang="en-US" sz="3600" spc="-242" strike="noStrike">
                <a:solidFill>
                  <a:srgbClr val="171f21"/>
                </a:solidFill>
                <a:latin typeface="Trebuchet MS"/>
              </a:rPr>
              <a:t>Amount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11" strike="noStrike">
                <a:solidFill>
                  <a:srgbClr val="171f21"/>
                </a:solidFill>
                <a:latin typeface="Trebuchet MS"/>
              </a:rPr>
              <a:t>vs</a:t>
            </a:r>
            <a:r>
              <a:rPr b="1" i="1" lang="en-US" sz="3600" spc="-31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211" strike="noStrike">
                <a:solidFill>
                  <a:srgbClr val="171f21"/>
                </a:solidFill>
                <a:latin typeface="Trebuchet MS"/>
              </a:rPr>
              <a:t>Income</a:t>
            </a:r>
            <a:r>
              <a:rPr b="1" i="1" lang="en-US" sz="3600" spc="-29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600" spc="-327" strike="noStrike">
                <a:solidFill>
                  <a:srgbClr val="171f21"/>
                </a:solidFill>
                <a:latin typeface="Trebuchet MS"/>
              </a:rPr>
              <a:t>type</a:t>
            </a:r>
            <a:endParaRPr b="0" lang="en-US" sz="3600" spc="-1" strike="noStrike">
              <a:latin typeface="Calibri"/>
            </a:endParaRPr>
          </a:p>
        </p:txBody>
      </p:sp>
      <p:sp>
        <p:nvSpPr>
          <p:cNvPr id="451" name="object 10"/>
          <p:cNvSpPr/>
          <p:nvPr/>
        </p:nvSpPr>
        <p:spPr>
          <a:xfrm>
            <a:off x="788400" y="1452960"/>
            <a:ext cx="8132760" cy="32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0880" bIns="0" anchor="t">
            <a:spAutoFit/>
          </a:bodyPr>
          <a:p>
            <a:pPr marL="393840" indent="-380880">
              <a:lnSpc>
                <a:spcPct val="107000"/>
              </a:lnSpc>
              <a:spcBef>
                <a:spcPts val="164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1800" spc="-86" strike="noStrike">
                <a:solidFill>
                  <a:srgbClr val="677579"/>
                </a:solidFill>
                <a:latin typeface="Trebuchet MS"/>
              </a:rPr>
              <a:t>Loan</a:t>
            </a:r>
            <a:r>
              <a:rPr b="1" lang="en-US" sz="18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52" strike="noStrike">
                <a:solidFill>
                  <a:srgbClr val="677579"/>
                </a:solidFill>
                <a:latin typeface="Trebuchet MS"/>
              </a:rPr>
              <a:t>reasons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20" strike="noStrike">
                <a:solidFill>
                  <a:srgbClr val="677579"/>
                </a:solidFill>
                <a:latin typeface="Trebuchet MS"/>
              </a:rPr>
              <a:t>like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60" strike="noStrike">
                <a:solidFill>
                  <a:srgbClr val="677579"/>
                </a:solidFill>
                <a:latin typeface="Trebuchet MS"/>
              </a:rPr>
              <a:t>Buying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60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1800" spc="-15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holiday</a:t>
            </a:r>
            <a:r>
              <a:rPr b="1" lang="en-US" sz="18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14" strike="noStrike">
                <a:solidFill>
                  <a:srgbClr val="677579"/>
                </a:solidFill>
                <a:latin typeface="Trebuchet MS"/>
              </a:rPr>
              <a:t>home,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86" strike="noStrike">
                <a:solidFill>
                  <a:srgbClr val="677579"/>
                </a:solidFill>
                <a:latin typeface="Trebuchet MS"/>
              </a:rPr>
              <a:t>buying</a:t>
            </a:r>
            <a:r>
              <a:rPr b="1" lang="en-US" sz="18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60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1800" spc="-15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80" strike="noStrike">
                <a:solidFill>
                  <a:srgbClr val="677579"/>
                </a:solidFill>
                <a:latin typeface="Trebuchet MS"/>
              </a:rPr>
              <a:t>home</a:t>
            </a:r>
            <a:r>
              <a:rPr b="1" lang="en-US" sz="18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06" strike="noStrike">
                <a:solidFill>
                  <a:srgbClr val="677579"/>
                </a:solidFill>
                <a:latin typeface="Trebuchet MS"/>
              </a:rPr>
              <a:t>or</a:t>
            </a:r>
            <a:r>
              <a:rPr b="1" lang="en-US" sz="1800" spc="-15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60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1800" spc="-15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80" strike="noStrike">
                <a:solidFill>
                  <a:srgbClr val="677579"/>
                </a:solidFill>
                <a:latin typeface="Trebuchet MS"/>
              </a:rPr>
              <a:t>new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11" strike="noStrike">
                <a:solidFill>
                  <a:srgbClr val="677579"/>
                </a:solidFill>
                <a:latin typeface="Trebuchet MS"/>
              </a:rPr>
              <a:t>car</a:t>
            </a:r>
            <a:r>
              <a:rPr b="1" lang="en-US" sz="1800" spc="-160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32" strike="noStrike">
                <a:solidFill>
                  <a:srgbClr val="677579"/>
                </a:solidFill>
                <a:latin typeface="Trebuchet MS"/>
              </a:rPr>
              <a:t>has</a:t>
            </a:r>
            <a:r>
              <a:rPr b="1" lang="en-US" sz="18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60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1800" spc="-15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86" strike="noStrike">
                <a:solidFill>
                  <a:srgbClr val="677579"/>
                </a:solidFill>
                <a:latin typeface="Trebuchet MS"/>
              </a:rPr>
              <a:t>lot</a:t>
            </a:r>
            <a:r>
              <a:rPr b="1" lang="en-US" sz="18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72" strike="noStrike">
                <a:solidFill>
                  <a:srgbClr val="677579"/>
                </a:solidFill>
                <a:latin typeface="Trebuchet MS"/>
              </a:rPr>
              <a:t>of </a:t>
            </a:r>
            <a:r>
              <a:rPr b="1" lang="en-US" sz="1800" spc="-5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75" strike="noStrike">
                <a:solidFill>
                  <a:srgbClr val="677579"/>
                </a:solidFill>
                <a:latin typeface="Trebuchet MS"/>
              </a:rPr>
              <a:t>high</a:t>
            </a:r>
            <a:r>
              <a:rPr b="1" lang="en-US" sz="18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20" strike="noStrike">
                <a:solidFill>
                  <a:srgbClr val="677579"/>
                </a:solidFill>
                <a:latin typeface="Trebuchet MS"/>
              </a:rPr>
              <a:t>credit</a:t>
            </a:r>
            <a:r>
              <a:rPr b="1" lang="en-US" sz="18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00" strike="noStrike">
                <a:solidFill>
                  <a:srgbClr val="677579"/>
                </a:solidFill>
                <a:latin typeface="Trebuchet MS"/>
              </a:rPr>
              <a:t>amount.</a:t>
            </a:r>
            <a:endParaRPr b="0" lang="en-US" sz="1800" spc="-1" strike="noStrike">
              <a:latin typeface="Arial"/>
            </a:endParaRPr>
          </a:p>
          <a:p>
            <a:pPr marL="393840" indent="-380880">
              <a:lnSpc>
                <a:spcPts val="2489"/>
              </a:lnSpc>
              <a:spcBef>
                <a:spcPts val="13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3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1800" spc="-32" strike="noStrike">
                <a:solidFill>
                  <a:srgbClr val="677579"/>
                </a:solidFill>
                <a:latin typeface="Trebuchet MS"/>
              </a:rPr>
              <a:t>Reasons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20" strike="noStrike">
                <a:solidFill>
                  <a:srgbClr val="677579"/>
                </a:solidFill>
                <a:latin typeface="Trebuchet MS"/>
              </a:rPr>
              <a:t>like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75" strike="noStrike">
                <a:solidFill>
                  <a:srgbClr val="677579"/>
                </a:solidFill>
                <a:latin typeface="Trebuchet MS"/>
              </a:rPr>
              <a:t>Purchase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72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1800" spc="-15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14" strike="noStrike">
                <a:solidFill>
                  <a:srgbClr val="677579"/>
                </a:solidFill>
                <a:latin typeface="Trebuchet MS"/>
              </a:rPr>
              <a:t>electronic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00" strike="noStrike">
                <a:solidFill>
                  <a:srgbClr val="677579"/>
                </a:solidFill>
                <a:latin typeface="Trebuchet MS"/>
              </a:rPr>
              <a:t>equipments,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00" strike="noStrike">
                <a:solidFill>
                  <a:srgbClr val="677579"/>
                </a:solidFill>
                <a:latin typeface="Trebuchet MS"/>
              </a:rPr>
              <a:t>everyday</a:t>
            </a:r>
            <a:r>
              <a:rPr b="1" lang="en-US" sz="18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00" strike="noStrike">
                <a:solidFill>
                  <a:srgbClr val="677579"/>
                </a:solidFill>
                <a:latin typeface="Trebuchet MS"/>
              </a:rPr>
              <a:t>expenses,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11" strike="noStrike">
                <a:solidFill>
                  <a:srgbClr val="677579"/>
                </a:solidFill>
                <a:latin typeface="Trebuchet MS"/>
              </a:rPr>
              <a:t>medicine </a:t>
            </a:r>
            <a:r>
              <a:rPr b="1" lang="en-US" sz="1800" spc="-5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1800" spc="-86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d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37" strike="noStrike">
                <a:solidFill>
                  <a:srgbClr val="677579"/>
                </a:solidFill>
                <a:latin typeface="Trebuchet MS"/>
              </a:rPr>
              <a:t>c</a:t>
            </a:r>
            <a:r>
              <a:rPr b="1" lang="en-US" sz="18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1800" spc="-151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1800" spc="-160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40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1800" spc="-120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p</a:t>
            </a:r>
            <a:r>
              <a:rPr b="1" lang="en-US" sz="1800" spc="-75" strike="noStrike">
                <a:solidFill>
                  <a:srgbClr val="677579"/>
                </a:solidFill>
                <a:latin typeface="Trebuchet MS"/>
              </a:rPr>
              <a:t>airs</a:t>
            </a:r>
            <a:r>
              <a:rPr b="1" lang="en-US" sz="18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2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18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1800" spc="-106" strike="noStrike">
                <a:solidFill>
                  <a:srgbClr val="677579"/>
                </a:solidFill>
                <a:latin typeface="Trebuchet MS"/>
              </a:rPr>
              <a:t>ve</a:t>
            </a:r>
            <a:r>
              <a:rPr b="1" lang="en-US" sz="18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60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1800" spc="-15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11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1800" spc="-66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1800" spc="-86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18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37" strike="noStrike">
                <a:solidFill>
                  <a:srgbClr val="677579"/>
                </a:solidFill>
                <a:latin typeface="Trebuchet MS"/>
              </a:rPr>
              <a:t>c</a:t>
            </a:r>
            <a:r>
              <a:rPr b="1" lang="en-US" sz="1800" spc="-140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1800" spc="-120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1800" spc="-92" strike="noStrike">
                <a:solidFill>
                  <a:srgbClr val="677579"/>
                </a:solidFill>
                <a:latin typeface="Trebuchet MS"/>
              </a:rPr>
              <a:t>d</a:t>
            </a:r>
            <a:r>
              <a:rPr b="1" lang="en-US" sz="1800" spc="-137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1800" spc="-86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5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1800" spc="-41" strike="noStrike">
                <a:solidFill>
                  <a:srgbClr val="677579"/>
                </a:solidFill>
                <a:latin typeface="Trebuchet MS"/>
              </a:rPr>
              <a:t>m</a:t>
            </a:r>
            <a:r>
              <a:rPr b="1" lang="en-US" sz="1800" spc="-66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1800" spc="-100" strike="noStrike">
                <a:solidFill>
                  <a:srgbClr val="677579"/>
                </a:solidFill>
                <a:latin typeface="Trebuchet MS"/>
              </a:rPr>
              <a:t>un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t.</a:t>
            </a:r>
            <a:endParaRPr b="0" lang="en-US" sz="1800" spc="-1" strike="noStrike">
              <a:latin typeface="Arial"/>
            </a:endParaRPr>
          </a:p>
          <a:p>
            <a:pPr marL="12600" indent="-380880">
              <a:lnSpc>
                <a:spcPts val="246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3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1800" spc="-106" strike="noStrike">
                <a:solidFill>
                  <a:srgbClr val="677579"/>
                </a:solidFill>
                <a:latin typeface="Trebuchet MS"/>
              </a:rPr>
              <a:t>For</a:t>
            </a:r>
            <a:r>
              <a:rPr b="1" lang="en-US" sz="1800" spc="-15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32" strike="noStrike">
                <a:solidFill>
                  <a:srgbClr val="677579"/>
                </a:solidFill>
                <a:latin typeface="Trebuchet MS"/>
              </a:rPr>
              <a:t>most</a:t>
            </a:r>
            <a:r>
              <a:rPr b="1" lang="en-US" sz="18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35" strike="noStrike">
                <a:solidFill>
                  <a:srgbClr val="677579"/>
                </a:solidFill>
                <a:latin typeface="Trebuchet MS"/>
              </a:rPr>
              <a:t>cases</a:t>
            </a:r>
            <a:r>
              <a:rPr b="1" lang="en-US" sz="18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18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20" strike="noStrike">
                <a:solidFill>
                  <a:srgbClr val="677579"/>
                </a:solidFill>
                <a:latin typeface="Trebuchet MS"/>
              </a:rPr>
              <a:t>credit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75" strike="noStrike">
                <a:solidFill>
                  <a:srgbClr val="677579"/>
                </a:solidFill>
                <a:latin typeface="Trebuchet MS"/>
              </a:rPr>
              <a:t>amount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72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1800" spc="-140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86" strike="noStrike">
                <a:solidFill>
                  <a:srgbClr val="677579"/>
                </a:solidFill>
                <a:latin typeface="Trebuchet MS"/>
              </a:rPr>
              <a:t>defaulters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41" strike="noStrike">
                <a:solidFill>
                  <a:srgbClr val="677579"/>
                </a:solidFill>
                <a:latin typeface="Trebuchet MS"/>
              </a:rPr>
              <a:t>is</a:t>
            </a:r>
            <a:r>
              <a:rPr b="1" lang="en-US" sz="1800" spc="-15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66" strike="noStrike">
                <a:solidFill>
                  <a:srgbClr val="677579"/>
                </a:solidFill>
                <a:latin typeface="Trebuchet MS"/>
              </a:rPr>
              <a:t>lesser</a:t>
            </a:r>
            <a:r>
              <a:rPr b="1" lang="en-US" sz="18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80" strike="noStrike">
                <a:solidFill>
                  <a:srgbClr val="677579"/>
                </a:solidFill>
                <a:latin typeface="Trebuchet MS"/>
              </a:rPr>
              <a:t>than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14" strike="noStrike">
                <a:solidFill>
                  <a:srgbClr val="677579"/>
                </a:solidFill>
                <a:latin typeface="Trebuchet MS"/>
              </a:rPr>
              <a:t>credit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75" strike="noStrike">
                <a:solidFill>
                  <a:srgbClr val="677579"/>
                </a:solidFill>
                <a:latin typeface="Trebuchet MS"/>
              </a:rPr>
              <a:t>amount</a:t>
            </a:r>
            <a:endParaRPr b="0" lang="en-US" sz="1800" spc="-1" strike="noStrike">
              <a:latin typeface="Arial"/>
            </a:endParaRPr>
          </a:p>
          <a:p>
            <a:pPr marL="393840" indent="-380880">
              <a:lnSpc>
                <a:spcPts val="2021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1" lang="en-US" sz="1800" spc="-92" strike="noStrike">
                <a:solidFill>
                  <a:srgbClr val="677579"/>
                </a:solidFill>
                <a:latin typeface="Trebuchet MS"/>
              </a:rPr>
              <a:t>for</a:t>
            </a:r>
            <a:r>
              <a:rPr b="1" lang="en-US" sz="1800" spc="-160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86" strike="noStrike">
                <a:solidFill>
                  <a:srgbClr val="677579"/>
                </a:solidFill>
                <a:latin typeface="Trebuchet MS"/>
              </a:rPr>
              <a:t>non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86" strike="noStrike">
                <a:solidFill>
                  <a:srgbClr val="677579"/>
                </a:solidFill>
                <a:latin typeface="Trebuchet MS"/>
              </a:rPr>
              <a:t>defaulters</a:t>
            </a:r>
            <a:r>
              <a:rPr b="1" lang="en-US" sz="1800" spc="-160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according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75" strike="noStrike">
                <a:solidFill>
                  <a:srgbClr val="677579"/>
                </a:solidFill>
                <a:latin typeface="Trebuchet MS"/>
              </a:rPr>
              <a:t>to</a:t>
            </a:r>
            <a:r>
              <a:rPr b="1" lang="en-US" sz="1800" spc="-15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2" strike="noStrike">
                <a:solidFill>
                  <a:srgbClr val="677579"/>
                </a:solidFill>
                <a:latin typeface="Trebuchet MS"/>
              </a:rPr>
              <a:t>previous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00" strike="noStrike">
                <a:solidFill>
                  <a:srgbClr val="677579"/>
                </a:solidFill>
                <a:latin typeface="Trebuchet MS"/>
              </a:rPr>
              <a:t>applications.</a:t>
            </a:r>
            <a:endParaRPr b="0" lang="en-US" sz="1800" spc="-1" strike="noStrike">
              <a:latin typeface="Arial"/>
            </a:endParaRPr>
          </a:p>
          <a:p>
            <a:pPr marL="12600" indent="-380880">
              <a:lnSpc>
                <a:spcPts val="2741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83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1800" spc="-32" strike="noStrike">
                <a:solidFill>
                  <a:srgbClr val="677579"/>
                </a:solidFill>
                <a:latin typeface="Trebuchet MS"/>
              </a:rPr>
              <a:t>Reasons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20" strike="noStrike">
                <a:solidFill>
                  <a:srgbClr val="677579"/>
                </a:solidFill>
                <a:latin typeface="Trebuchet MS"/>
              </a:rPr>
              <a:t>like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46" strike="noStrike">
                <a:solidFill>
                  <a:srgbClr val="677579"/>
                </a:solidFill>
                <a:latin typeface="Trebuchet MS"/>
              </a:rPr>
              <a:t>business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11" strike="noStrike">
                <a:solidFill>
                  <a:srgbClr val="677579"/>
                </a:solidFill>
                <a:latin typeface="Trebuchet MS"/>
              </a:rPr>
              <a:t>development,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31" strike="noStrike">
                <a:solidFill>
                  <a:srgbClr val="677579"/>
                </a:solidFill>
                <a:latin typeface="Trebuchet MS"/>
              </a:rPr>
              <a:t>medicine,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14" strike="noStrike">
                <a:solidFill>
                  <a:srgbClr val="677579"/>
                </a:solidFill>
                <a:latin typeface="Trebuchet MS"/>
              </a:rPr>
              <a:t>car</a:t>
            </a:r>
            <a:r>
              <a:rPr b="1" lang="en-US" sz="1800" spc="-160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2" strike="noStrike">
                <a:solidFill>
                  <a:srgbClr val="677579"/>
                </a:solidFill>
                <a:latin typeface="Trebuchet MS"/>
              </a:rPr>
              <a:t>repairs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06" strike="noStrike">
                <a:solidFill>
                  <a:srgbClr val="677579"/>
                </a:solidFill>
                <a:latin typeface="Trebuchet MS"/>
              </a:rPr>
              <a:t>are</a:t>
            </a:r>
            <a:r>
              <a:rPr b="1" lang="en-US" sz="18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60" strike="noStrike">
                <a:solidFill>
                  <a:srgbClr val="677579"/>
                </a:solidFill>
                <a:latin typeface="Trebuchet MS"/>
              </a:rPr>
              <a:t>areas</a:t>
            </a:r>
            <a:r>
              <a:rPr b="1" lang="en-US" sz="18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06" strike="noStrike">
                <a:solidFill>
                  <a:srgbClr val="677579"/>
                </a:solidFill>
                <a:latin typeface="Trebuchet MS"/>
              </a:rPr>
              <a:t>where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the</a:t>
            </a:r>
            <a:endParaRPr b="0" lang="en-US" sz="1800" spc="-1" strike="noStrike">
              <a:latin typeface="Arial"/>
            </a:endParaRPr>
          </a:p>
          <a:p>
            <a:pPr marL="393840" indent="-380880">
              <a:lnSpc>
                <a:spcPct val="100000"/>
              </a:lnSpc>
              <a:spcBef>
                <a:spcPts val="210"/>
              </a:spcBef>
              <a:buNone/>
              <a:tabLst>
                <a:tab algn="l" pos="0"/>
              </a:tabLst>
            </a:pPr>
            <a:r>
              <a:rPr b="1" lang="en-US" sz="1800" spc="-86" strike="noStrike">
                <a:solidFill>
                  <a:srgbClr val="677579"/>
                </a:solidFill>
                <a:latin typeface="Trebuchet MS"/>
              </a:rPr>
              <a:t>defaulters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2" strike="noStrike">
                <a:solidFill>
                  <a:srgbClr val="677579"/>
                </a:solidFill>
                <a:latin typeface="Trebuchet MS"/>
              </a:rPr>
              <a:t>have</a:t>
            </a:r>
            <a:r>
              <a:rPr b="1" lang="en-US" sz="18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60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1800" spc="-14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higher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14" strike="noStrike">
                <a:solidFill>
                  <a:srgbClr val="677579"/>
                </a:solidFill>
                <a:latin typeface="Trebuchet MS"/>
              </a:rPr>
              <a:t>credit</a:t>
            </a:r>
            <a:r>
              <a:rPr b="1" lang="en-US" sz="1800" spc="-18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75" strike="noStrike">
                <a:solidFill>
                  <a:srgbClr val="677579"/>
                </a:solidFill>
                <a:latin typeface="Trebuchet MS"/>
              </a:rPr>
              <a:t>amount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80" strike="noStrike">
                <a:solidFill>
                  <a:srgbClr val="677579"/>
                </a:solidFill>
                <a:latin typeface="Trebuchet MS"/>
              </a:rPr>
              <a:t>than</a:t>
            </a:r>
            <a:r>
              <a:rPr b="1" lang="en-US" sz="1800" spc="-17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97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1800" spc="-16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86" strike="noStrike">
                <a:solidFill>
                  <a:srgbClr val="677579"/>
                </a:solidFill>
                <a:latin typeface="Trebuchet MS"/>
              </a:rPr>
              <a:t>non</a:t>
            </a:r>
            <a:r>
              <a:rPr b="1" lang="en-US" sz="1800" spc="-17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1800" spc="-106" strike="noStrike">
                <a:solidFill>
                  <a:srgbClr val="677579"/>
                </a:solidFill>
                <a:latin typeface="Trebuchet MS"/>
              </a:rPr>
              <a:t>defaulters.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52" name="object 11" descr=""/>
          <p:cNvPicPr/>
          <p:nvPr/>
        </p:nvPicPr>
        <p:blipFill>
          <a:blip r:embed="rId6"/>
          <a:stretch/>
        </p:blipFill>
        <p:spPr>
          <a:xfrm>
            <a:off x="8749440" y="4797720"/>
            <a:ext cx="384480" cy="345600"/>
          </a:xfrm>
          <a:prstGeom prst="rect">
            <a:avLst/>
          </a:prstGeom>
          <a:ln w="0">
            <a:noFill/>
          </a:ln>
        </p:spPr>
      </p:pic>
      <p:sp>
        <p:nvSpPr>
          <p:cNvPr id="453" name="object 12"/>
          <p:cNvSpPr/>
          <p:nvPr/>
        </p:nvSpPr>
        <p:spPr>
          <a:xfrm>
            <a:off x="8820360" y="4802400"/>
            <a:ext cx="304560" cy="21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3120" bIns="0" anchor="t">
            <a:sp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62D47D30-CFC1-4EC1-8221-4BD99EBE1BEB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455" name="object 3"/>
          <p:cNvGrpSpPr/>
          <p:nvPr/>
        </p:nvGrpSpPr>
        <p:grpSpPr>
          <a:xfrm>
            <a:off x="0" y="0"/>
            <a:ext cx="3881160" cy="2241360"/>
            <a:chOff x="0" y="0"/>
            <a:chExt cx="3881160" cy="2241360"/>
          </a:xfrm>
        </p:grpSpPr>
        <p:pic>
          <p:nvPicPr>
            <p:cNvPr id="456" name="object 4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3881160" cy="2241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7" name="object 5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3767040" cy="2205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58" name="object 6"/>
          <p:cNvGrpSpPr/>
          <p:nvPr/>
        </p:nvGrpSpPr>
        <p:grpSpPr>
          <a:xfrm>
            <a:off x="6975360" y="3892320"/>
            <a:ext cx="2168280" cy="1251000"/>
            <a:chOff x="6975360" y="3892320"/>
            <a:chExt cx="2168280" cy="1251000"/>
          </a:xfrm>
        </p:grpSpPr>
        <p:pic>
          <p:nvPicPr>
            <p:cNvPr id="459" name="object 7" descr=""/>
            <p:cNvPicPr/>
            <p:nvPr/>
          </p:nvPicPr>
          <p:blipFill>
            <a:blip r:embed="rId4"/>
            <a:stretch/>
          </p:blipFill>
          <p:spPr>
            <a:xfrm>
              <a:off x="6975360" y="3892320"/>
              <a:ext cx="216828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0" name="object 8" descr=""/>
            <p:cNvPicPr/>
            <p:nvPr/>
          </p:nvPicPr>
          <p:blipFill>
            <a:blip r:embed="rId5"/>
            <a:stretch/>
          </p:blipFill>
          <p:spPr>
            <a:xfrm>
              <a:off x="7066800" y="3933360"/>
              <a:ext cx="2076840" cy="12096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61" name="object 9" descr=""/>
          <p:cNvPicPr/>
          <p:nvPr/>
        </p:nvPicPr>
        <p:blipFill>
          <a:blip r:embed="rId6"/>
          <a:stretch/>
        </p:blipFill>
        <p:spPr>
          <a:xfrm>
            <a:off x="165960" y="103680"/>
            <a:ext cx="3679200" cy="1311120"/>
          </a:xfrm>
          <a:prstGeom prst="rect">
            <a:avLst/>
          </a:prstGeom>
          <a:ln w="0">
            <a:noFill/>
          </a:ln>
        </p:spPr>
      </p:pic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536400" y="217080"/>
            <a:ext cx="2943000" cy="14752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i="1" lang="en-US" sz="4800" spc="-565" strike="noStrike">
                <a:solidFill>
                  <a:srgbClr val="171f21"/>
                </a:solidFill>
                <a:latin typeface="Trebuchet MS"/>
              </a:rPr>
              <a:t>C</a:t>
            </a:r>
            <a:r>
              <a:rPr b="1" i="1" lang="en-US" sz="4800" spc="-296" strike="noStrike">
                <a:solidFill>
                  <a:srgbClr val="171f21"/>
                </a:solidFill>
                <a:latin typeface="Trebuchet MS"/>
              </a:rPr>
              <a:t>onclusio</a:t>
            </a:r>
            <a:r>
              <a:rPr b="1" i="1" lang="en-US" sz="4800" spc="-361" strike="noStrike">
                <a:solidFill>
                  <a:srgbClr val="171f21"/>
                </a:solidFill>
                <a:latin typeface="Trebuchet MS"/>
              </a:rPr>
              <a:t>n</a:t>
            </a:r>
            <a:r>
              <a:rPr b="1" i="1" lang="en-US" sz="4800" spc="-131" strike="noStrike">
                <a:solidFill>
                  <a:srgbClr val="171f21"/>
                </a:solidFill>
                <a:latin typeface="Trebuchet MS"/>
              </a:rPr>
              <a:t>s</a:t>
            </a:r>
            <a:endParaRPr b="0" lang="en-US" sz="4800" spc="-1" strike="noStrike">
              <a:latin typeface="Calibri"/>
            </a:endParaRPr>
          </a:p>
        </p:txBody>
      </p:sp>
      <p:pic>
        <p:nvPicPr>
          <p:cNvPr id="463" name="object 11" descr=""/>
          <p:cNvPicPr/>
          <p:nvPr/>
        </p:nvPicPr>
        <p:blipFill>
          <a:blip r:embed="rId7"/>
          <a:stretch/>
        </p:blipFill>
        <p:spPr>
          <a:xfrm>
            <a:off x="8807040" y="4797720"/>
            <a:ext cx="336600" cy="345600"/>
          </a:xfrm>
          <a:prstGeom prst="rect">
            <a:avLst/>
          </a:prstGeom>
          <a:ln w="0">
            <a:noFill/>
          </a:ln>
        </p:spPr>
      </p:pic>
      <p:sp>
        <p:nvSpPr>
          <p:cNvPr id="464" name="object 12"/>
          <p:cNvSpPr/>
          <p:nvPr/>
        </p:nvSpPr>
        <p:spPr>
          <a:xfrm>
            <a:off x="407160" y="846000"/>
            <a:ext cx="8317440" cy="404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372240" indent="-360000">
              <a:lnSpc>
                <a:spcPct val="114000"/>
              </a:lnSpc>
              <a:spcBef>
                <a:spcPts val="105"/>
              </a:spcBef>
              <a:buClr>
                <a:srgbClr val="ebf0ed"/>
              </a:buClr>
              <a:buSzPct val="122000"/>
              <a:buFont typeface="Wingdings" charset="2"/>
              <a:buChar char=""/>
              <a:tabLst>
                <a:tab algn="l" pos="393840"/>
                <a:tab algn="l" pos="394200"/>
              </a:tabLst>
            </a:pPr>
            <a:r>
              <a:rPr b="1" lang="en-US" sz="1800" spc="-66" strike="noStrike">
                <a:solidFill>
                  <a:srgbClr val="ebf0ed"/>
                </a:solidFill>
                <a:latin typeface="Trebuchet MS"/>
              </a:rPr>
              <a:t>It </a:t>
            </a:r>
            <a:r>
              <a:rPr b="1" lang="en-US" sz="1800" spc="-35" strike="noStrike">
                <a:solidFill>
                  <a:srgbClr val="ebf0ed"/>
                </a:solidFill>
                <a:latin typeface="Trebuchet MS"/>
              </a:rPr>
              <a:t>is </a:t>
            </a:r>
            <a:r>
              <a:rPr b="1" lang="en-US" sz="1800" spc="-66" strike="noStrike">
                <a:solidFill>
                  <a:srgbClr val="ebf0ed"/>
                </a:solidFill>
                <a:latin typeface="Trebuchet MS"/>
              </a:rPr>
              <a:t>safer </a:t>
            </a:r>
            <a:r>
              <a:rPr b="1" lang="en-US" sz="1800" spc="-72" strike="noStrike">
                <a:solidFill>
                  <a:srgbClr val="ebf0ed"/>
                </a:solidFill>
                <a:latin typeface="Trebuchet MS"/>
              </a:rPr>
              <a:t>to </a:t>
            </a:r>
            <a:r>
              <a:rPr b="1" lang="en-US" sz="1800" spc="-80" strike="noStrike">
                <a:solidFill>
                  <a:srgbClr val="ebf0ed"/>
                </a:solidFill>
                <a:latin typeface="Trebuchet MS"/>
              </a:rPr>
              <a:t>give </a:t>
            </a:r>
            <a:r>
              <a:rPr b="1" lang="en-US" sz="1800" spc="-55" strike="noStrike">
                <a:solidFill>
                  <a:srgbClr val="ebf0ed"/>
                </a:solidFill>
                <a:latin typeface="Trebuchet MS"/>
              </a:rPr>
              <a:t>loans </a:t>
            </a:r>
            <a:r>
              <a:rPr b="1" lang="en-US" sz="1800" spc="-72" strike="noStrike">
                <a:solidFill>
                  <a:srgbClr val="ebf0ed"/>
                </a:solidFill>
                <a:latin typeface="Trebuchet MS"/>
              </a:rPr>
              <a:t>to </a:t>
            </a:r>
            <a:r>
              <a:rPr b="1" lang="en-US" sz="1800" spc="-97" strike="noStrike">
                <a:solidFill>
                  <a:srgbClr val="ebf0ed"/>
                </a:solidFill>
                <a:latin typeface="Trebuchet MS"/>
              </a:rPr>
              <a:t>Commercial </a:t>
            </a:r>
            <a:r>
              <a:rPr b="1" lang="en-US" sz="1800" spc="-72" strike="noStrike">
                <a:solidFill>
                  <a:srgbClr val="ebf0ed"/>
                </a:solidFill>
                <a:latin typeface="Trebuchet MS"/>
              </a:rPr>
              <a:t>associates, </a:t>
            </a:r>
            <a:r>
              <a:rPr b="1" lang="en-US" sz="1800" spc="-66" strike="noStrike">
                <a:solidFill>
                  <a:srgbClr val="ebf0ed"/>
                </a:solidFill>
                <a:latin typeface="Trebuchet MS"/>
              </a:rPr>
              <a:t>Pensioners </a:t>
            </a:r>
            <a:r>
              <a:rPr b="1" lang="en-US" sz="1800" spc="-80" strike="noStrike">
                <a:solidFill>
                  <a:srgbClr val="ebf0ed"/>
                </a:solidFill>
                <a:latin typeface="Trebuchet MS"/>
              </a:rPr>
              <a:t>and </a:t>
            </a:r>
            <a:r>
              <a:rPr b="1" lang="en-US" sz="1800" spc="-55" strike="noStrike">
                <a:solidFill>
                  <a:srgbClr val="ebf0ed"/>
                </a:solidFill>
                <a:latin typeface="Trebuchet MS"/>
              </a:rPr>
              <a:t>state </a:t>
            </a:r>
            <a:r>
              <a:rPr b="1" lang="en-US" sz="1800" spc="-60" strike="noStrike">
                <a:solidFill>
                  <a:srgbClr val="ebf0ed"/>
                </a:solidFill>
                <a:latin typeface="Trebuchet MS"/>
              </a:rPr>
              <a:t>servants </a:t>
            </a:r>
            <a:r>
              <a:rPr b="1" lang="en-US" sz="1800" spc="-5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80" strike="noStrike">
                <a:solidFill>
                  <a:srgbClr val="ebf0ed"/>
                </a:solidFill>
                <a:latin typeface="Trebuchet MS"/>
              </a:rPr>
              <a:t>than</a:t>
            </a:r>
            <a:r>
              <a:rPr b="1" lang="en-US" sz="1800" spc="-182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80" strike="noStrike">
                <a:solidFill>
                  <a:srgbClr val="ebf0ed"/>
                </a:solidFill>
                <a:latin typeface="Trebuchet MS"/>
              </a:rPr>
              <a:t>working</a:t>
            </a:r>
            <a:r>
              <a:rPr b="1" lang="en-US" sz="1800" spc="-177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06" strike="noStrike">
                <a:solidFill>
                  <a:srgbClr val="ebf0ed"/>
                </a:solidFill>
                <a:latin typeface="Trebuchet MS"/>
              </a:rPr>
              <a:t>people</a:t>
            </a:r>
            <a:r>
              <a:rPr b="1" lang="en-US" sz="1800" spc="-16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86" strike="noStrike">
                <a:solidFill>
                  <a:srgbClr val="ebf0ed"/>
                </a:solidFill>
                <a:latin typeface="Trebuchet MS"/>
              </a:rPr>
              <a:t>since</a:t>
            </a:r>
            <a:r>
              <a:rPr b="1" lang="en-US" sz="1800" spc="-182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92" strike="noStrike">
                <a:solidFill>
                  <a:srgbClr val="ebf0ed"/>
                </a:solidFill>
                <a:latin typeface="Trebuchet MS"/>
              </a:rPr>
              <a:t>they</a:t>
            </a:r>
            <a:r>
              <a:rPr b="1" lang="en-US" sz="1800" spc="-171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92" strike="noStrike">
                <a:solidFill>
                  <a:srgbClr val="ebf0ed"/>
                </a:solidFill>
                <a:latin typeface="Trebuchet MS"/>
              </a:rPr>
              <a:t>have</a:t>
            </a:r>
            <a:r>
              <a:rPr b="1" lang="en-US" sz="1800" spc="-182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60" strike="noStrike">
                <a:solidFill>
                  <a:srgbClr val="ebf0ed"/>
                </a:solidFill>
                <a:latin typeface="Trebuchet MS"/>
              </a:rPr>
              <a:t>a</a:t>
            </a:r>
            <a:r>
              <a:rPr b="1" lang="en-US" sz="1800" spc="-137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97" strike="noStrike">
                <a:solidFill>
                  <a:srgbClr val="ebf0ed"/>
                </a:solidFill>
                <a:latin typeface="Trebuchet MS"/>
              </a:rPr>
              <a:t>lower</a:t>
            </a:r>
            <a:r>
              <a:rPr b="1" lang="en-US" sz="1800" spc="-182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06" strike="noStrike">
                <a:solidFill>
                  <a:srgbClr val="ebf0ed"/>
                </a:solidFill>
                <a:latin typeface="Trebuchet MS"/>
              </a:rPr>
              <a:t>chance</a:t>
            </a:r>
            <a:r>
              <a:rPr b="1" lang="en-US" sz="1800" spc="-177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66" strike="noStrike">
                <a:solidFill>
                  <a:srgbClr val="ebf0ed"/>
                </a:solidFill>
                <a:latin typeface="Trebuchet MS"/>
              </a:rPr>
              <a:t>of</a:t>
            </a:r>
            <a:r>
              <a:rPr b="1" lang="en-US" sz="1800" spc="-14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00" strike="noStrike">
                <a:solidFill>
                  <a:srgbClr val="ebf0ed"/>
                </a:solidFill>
                <a:latin typeface="Trebuchet MS"/>
              </a:rPr>
              <a:t>defaulting.</a:t>
            </a:r>
            <a:r>
              <a:rPr b="1" lang="en-US" sz="1800" spc="-177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80" strike="noStrike">
                <a:solidFill>
                  <a:srgbClr val="ebf0ed"/>
                </a:solidFill>
                <a:latin typeface="Trebuchet MS"/>
              </a:rPr>
              <a:t>This</a:t>
            </a:r>
            <a:r>
              <a:rPr b="1" lang="en-US" sz="1800" spc="-16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60" strike="noStrike">
                <a:solidFill>
                  <a:srgbClr val="ebf0ed"/>
                </a:solidFill>
                <a:latin typeface="Trebuchet MS"/>
              </a:rPr>
              <a:t>may</a:t>
            </a:r>
            <a:r>
              <a:rPr b="1" lang="en-US" sz="1800" spc="-151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11" strike="noStrike">
                <a:solidFill>
                  <a:srgbClr val="ebf0ed"/>
                </a:solidFill>
                <a:latin typeface="Trebuchet MS"/>
              </a:rPr>
              <a:t>be</a:t>
            </a:r>
            <a:r>
              <a:rPr b="1" lang="en-US" sz="1800" spc="-14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06" strike="noStrike">
                <a:solidFill>
                  <a:srgbClr val="ebf0ed"/>
                </a:solidFill>
                <a:latin typeface="Trebuchet MS"/>
              </a:rPr>
              <a:t>due </a:t>
            </a:r>
            <a:r>
              <a:rPr b="1" lang="en-US" sz="1800" spc="-52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72" strike="noStrike">
                <a:solidFill>
                  <a:srgbClr val="ebf0ed"/>
                </a:solidFill>
                <a:latin typeface="Trebuchet MS"/>
              </a:rPr>
              <a:t>to</a:t>
            </a:r>
            <a:r>
              <a:rPr b="1" lang="en-US" sz="1800" spc="-151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72" strike="noStrike">
                <a:solidFill>
                  <a:srgbClr val="ebf0ed"/>
                </a:solidFill>
                <a:latin typeface="Trebuchet MS"/>
              </a:rPr>
              <a:t>t</a:t>
            </a:r>
            <a:r>
              <a:rPr b="1" lang="en-US" sz="1800" spc="-92" strike="noStrike">
                <a:solidFill>
                  <a:srgbClr val="ebf0ed"/>
                </a:solidFill>
                <a:latin typeface="Trebuchet MS"/>
              </a:rPr>
              <a:t>h</a:t>
            </a:r>
            <a:r>
              <a:rPr b="1" lang="en-US" sz="1800" spc="-131" strike="noStrike">
                <a:solidFill>
                  <a:srgbClr val="ebf0ed"/>
                </a:solidFill>
                <a:latin typeface="Trebuchet MS"/>
              </a:rPr>
              <a:t>e</a:t>
            </a:r>
            <a:r>
              <a:rPr b="1" lang="en-US" sz="1800" spc="-145" strike="noStrike">
                <a:solidFill>
                  <a:srgbClr val="ebf0ed"/>
                </a:solidFill>
                <a:latin typeface="Trebuchet MS"/>
              </a:rPr>
              <a:t>ir</a:t>
            </a:r>
            <a:r>
              <a:rPr b="1" lang="en-US" sz="1800" spc="-16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92" strike="noStrike">
                <a:solidFill>
                  <a:srgbClr val="ebf0ed"/>
                </a:solidFill>
                <a:latin typeface="Trebuchet MS"/>
              </a:rPr>
              <a:t>h</a:t>
            </a:r>
            <a:r>
              <a:rPr b="1" lang="en-US" sz="1800" spc="-137" strike="noStrike">
                <a:solidFill>
                  <a:srgbClr val="ebf0ed"/>
                </a:solidFill>
                <a:latin typeface="Trebuchet MS"/>
              </a:rPr>
              <a:t>i</a:t>
            </a:r>
            <a:r>
              <a:rPr b="1" lang="en-US" sz="1800" spc="-41" strike="noStrike">
                <a:solidFill>
                  <a:srgbClr val="ebf0ed"/>
                </a:solidFill>
                <a:latin typeface="Trebuchet MS"/>
              </a:rPr>
              <a:t>gh</a:t>
            </a:r>
            <a:r>
              <a:rPr b="1" lang="en-US" sz="1800" spc="-131" strike="noStrike">
                <a:solidFill>
                  <a:srgbClr val="ebf0ed"/>
                </a:solidFill>
                <a:latin typeface="Trebuchet MS"/>
              </a:rPr>
              <a:t>e</a:t>
            </a:r>
            <a:r>
              <a:rPr b="1" lang="en-US" sz="1800" spc="-151" strike="noStrike">
                <a:solidFill>
                  <a:srgbClr val="ebf0ed"/>
                </a:solidFill>
                <a:latin typeface="Trebuchet MS"/>
              </a:rPr>
              <a:t>r</a:t>
            </a:r>
            <a:r>
              <a:rPr b="1" lang="en-US" sz="1800" spc="-182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52" strike="noStrike">
                <a:solidFill>
                  <a:srgbClr val="ebf0ed"/>
                </a:solidFill>
                <a:latin typeface="Trebuchet MS"/>
              </a:rPr>
              <a:t>a</a:t>
            </a:r>
            <a:r>
              <a:rPr b="1" lang="en-US" sz="1800" spc="-86" strike="noStrike">
                <a:solidFill>
                  <a:srgbClr val="ebf0ed"/>
                </a:solidFill>
                <a:latin typeface="Trebuchet MS"/>
              </a:rPr>
              <a:t>n</a:t>
            </a:r>
            <a:r>
              <a:rPr b="1" lang="en-US" sz="1800" spc="-97" strike="noStrike">
                <a:solidFill>
                  <a:srgbClr val="ebf0ed"/>
                </a:solidFill>
                <a:latin typeface="Trebuchet MS"/>
              </a:rPr>
              <a:t>d</a:t>
            </a:r>
            <a:r>
              <a:rPr b="1" lang="en-US" sz="1800" spc="-177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41" strike="noStrike">
                <a:solidFill>
                  <a:srgbClr val="ebf0ed"/>
                </a:solidFill>
                <a:latin typeface="Trebuchet MS"/>
              </a:rPr>
              <a:t>m</a:t>
            </a:r>
            <a:r>
              <a:rPr b="1" lang="en-US" sz="1800" spc="-60" strike="noStrike">
                <a:solidFill>
                  <a:srgbClr val="ebf0ed"/>
                </a:solidFill>
                <a:latin typeface="Trebuchet MS"/>
              </a:rPr>
              <a:t>o</a:t>
            </a:r>
            <a:r>
              <a:rPr b="1" lang="en-US" sz="1800" spc="-140" strike="noStrike">
                <a:solidFill>
                  <a:srgbClr val="ebf0ed"/>
                </a:solidFill>
                <a:latin typeface="Trebuchet MS"/>
              </a:rPr>
              <a:t>r</a:t>
            </a:r>
            <a:r>
              <a:rPr b="1" lang="en-US" sz="1800" spc="-131" strike="noStrike">
                <a:solidFill>
                  <a:srgbClr val="ebf0ed"/>
                </a:solidFill>
                <a:latin typeface="Trebuchet MS"/>
              </a:rPr>
              <a:t>e</a:t>
            </a:r>
            <a:r>
              <a:rPr b="1" lang="en-US" sz="1800" spc="-171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72" strike="noStrike">
                <a:solidFill>
                  <a:srgbClr val="ebf0ed"/>
                </a:solidFill>
                <a:latin typeface="Trebuchet MS"/>
              </a:rPr>
              <a:t>s</a:t>
            </a:r>
            <a:r>
              <a:rPr b="1" lang="en-US" sz="1800" spc="-114" strike="noStrike">
                <a:solidFill>
                  <a:srgbClr val="ebf0ed"/>
                </a:solidFill>
                <a:latin typeface="Trebuchet MS"/>
              </a:rPr>
              <a:t>e</a:t>
            </a:r>
            <a:r>
              <a:rPr b="1" lang="en-US" sz="1800" spc="-137" strike="noStrike">
                <a:solidFill>
                  <a:srgbClr val="ebf0ed"/>
                </a:solidFill>
                <a:latin typeface="Trebuchet MS"/>
              </a:rPr>
              <a:t>c</a:t>
            </a:r>
            <a:r>
              <a:rPr b="1" lang="en-US" sz="1800" spc="-97" strike="noStrike">
                <a:solidFill>
                  <a:srgbClr val="ebf0ed"/>
                </a:solidFill>
                <a:latin typeface="Trebuchet MS"/>
              </a:rPr>
              <a:t>u</a:t>
            </a:r>
            <a:r>
              <a:rPr b="1" lang="en-US" sz="1800" spc="-140" strike="noStrike">
                <a:solidFill>
                  <a:srgbClr val="ebf0ed"/>
                </a:solidFill>
                <a:latin typeface="Trebuchet MS"/>
              </a:rPr>
              <a:t>re</a:t>
            </a:r>
            <a:r>
              <a:rPr b="1" lang="en-US" sz="1800" spc="-16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37" strike="noStrike">
                <a:solidFill>
                  <a:srgbClr val="ebf0ed"/>
                </a:solidFill>
                <a:latin typeface="Trebuchet MS"/>
              </a:rPr>
              <a:t>i</a:t>
            </a:r>
            <a:r>
              <a:rPr b="1" lang="en-US" sz="1800" spc="-86" strike="noStrike">
                <a:solidFill>
                  <a:srgbClr val="ebf0ed"/>
                </a:solidFill>
                <a:latin typeface="Trebuchet MS"/>
              </a:rPr>
              <a:t>n</a:t>
            </a:r>
            <a:r>
              <a:rPr b="1" lang="en-US" sz="1800" spc="-137" strike="noStrike">
                <a:solidFill>
                  <a:srgbClr val="ebf0ed"/>
                </a:solidFill>
                <a:latin typeface="Trebuchet MS"/>
              </a:rPr>
              <a:t>c</a:t>
            </a:r>
            <a:r>
              <a:rPr b="1" lang="en-US" sz="1800" spc="-46" strike="noStrike">
                <a:solidFill>
                  <a:srgbClr val="ebf0ed"/>
                </a:solidFill>
                <a:latin typeface="Trebuchet MS"/>
              </a:rPr>
              <a:t>o</a:t>
            </a:r>
            <a:r>
              <a:rPr b="1" lang="en-US" sz="1800" spc="-66" strike="noStrike">
                <a:solidFill>
                  <a:srgbClr val="ebf0ed"/>
                </a:solidFill>
                <a:latin typeface="Trebuchet MS"/>
              </a:rPr>
              <a:t>m</a:t>
            </a:r>
            <a:r>
              <a:rPr b="1" lang="en-US" sz="1800" spc="-131" strike="noStrike">
                <a:solidFill>
                  <a:srgbClr val="ebf0ed"/>
                </a:solidFill>
                <a:latin typeface="Trebuchet MS"/>
              </a:rPr>
              <a:t>e</a:t>
            </a:r>
            <a:r>
              <a:rPr b="1" lang="en-US" sz="1800" spc="-276" strike="noStrike">
                <a:solidFill>
                  <a:srgbClr val="ebf0ed"/>
                </a:solidFill>
                <a:latin typeface="Trebuchet MS"/>
              </a:rPr>
              <a:t>.</a:t>
            </a:r>
            <a:endParaRPr b="0" lang="en-US" sz="1800" spc="-1" strike="noStrike">
              <a:latin typeface="Arial"/>
            </a:endParaRPr>
          </a:p>
          <a:p>
            <a:pPr marL="393840" indent="-381600">
              <a:lnSpc>
                <a:spcPct val="100000"/>
              </a:lnSpc>
              <a:spcBef>
                <a:spcPts val="320"/>
              </a:spcBef>
              <a:buClr>
                <a:srgbClr val="ebf0ed"/>
              </a:buClr>
              <a:buSzPct val="122000"/>
              <a:buFont typeface="Wingdings" charset="2"/>
              <a:buChar char=""/>
              <a:tabLst>
                <a:tab algn="l" pos="393840"/>
                <a:tab algn="l" pos="394200"/>
              </a:tabLst>
            </a:pPr>
            <a:r>
              <a:rPr b="1" lang="en-US" sz="1800" spc="-66" strike="noStrike">
                <a:solidFill>
                  <a:srgbClr val="ebf0ed"/>
                </a:solidFill>
                <a:latin typeface="Trebuchet MS"/>
              </a:rPr>
              <a:t>It</a:t>
            </a:r>
            <a:r>
              <a:rPr b="1" lang="en-US" sz="1800" spc="-14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41" strike="noStrike">
                <a:solidFill>
                  <a:srgbClr val="ebf0ed"/>
                </a:solidFill>
                <a:latin typeface="Trebuchet MS"/>
              </a:rPr>
              <a:t>is</a:t>
            </a:r>
            <a:r>
              <a:rPr b="1" lang="en-US" sz="1800" spc="-160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66" strike="noStrike">
                <a:solidFill>
                  <a:srgbClr val="ebf0ed"/>
                </a:solidFill>
                <a:latin typeface="Trebuchet MS"/>
              </a:rPr>
              <a:t>safer</a:t>
            </a:r>
            <a:r>
              <a:rPr b="1" lang="en-US" sz="1800" spc="-171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75" strike="noStrike">
                <a:solidFill>
                  <a:srgbClr val="ebf0ed"/>
                </a:solidFill>
                <a:latin typeface="Trebuchet MS"/>
              </a:rPr>
              <a:t>to</a:t>
            </a:r>
            <a:r>
              <a:rPr b="1" lang="en-US" sz="1800" spc="-16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80" strike="noStrike">
                <a:solidFill>
                  <a:srgbClr val="ebf0ed"/>
                </a:solidFill>
                <a:latin typeface="Trebuchet MS"/>
              </a:rPr>
              <a:t>give</a:t>
            </a:r>
            <a:r>
              <a:rPr b="1" lang="en-US" sz="1800" spc="-171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55" strike="noStrike">
                <a:solidFill>
                  <a:srgbClr val="ebf0ed"/>
                </a:solidFill>
                <a:latin typeface="Trebuchet MS"/>
              </a:rPr>
              <a:t>loans</a:t>
            </a:r>
            <a:r>
              <a:rPr b="1" lang="en-US" sz="1800" spc="-182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75" strike="noStrike">
                <a:solidFill>
                  <a:srgbClr val="ebf0ed"/>
                </a:solidFill>
                <a:latin typeface="Trebuchet MS"/>
              </a:rPr>
              <a:t>to</a:t>
            </a:r>
            <a:r>
              <a:rPr b="1" lang="en-US" sz="1800" spc="-16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66" strike="noStrike">
                <a:solidFill>
                  <a:srgbClr val="ebf0ed"/>
                </a:solidFill>
                <a:latin typeface="Trebuchet MS"/>
              </a:rPr>
              <a:t>females</a:t>
            </a:r>
            <a:r>
              <a:rPr b="1" lang="en-US" sz="1800" spc="-182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80" strike="noStrike">
                <a:solidFill>
                  <a:srgbClr val="ebf0ed"/>
                </a:solidFill>
                <a:latin typeface="Trebuchet MS"/>
              </a:rPr>
              <a:t>than</a:t>
            </a:r>
            <a:r>
              <a:rPr b="1" lang="en-US" sz="1800" spc="-182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92" strike="noStrike">
                <a:solidFill>
                  <a:srgbClr val="ebf0ed"/>
                </a:solidFill>
                <a:latin typeface="Trebuchet MS"/>
              </a:rPr>
              <a:t>males.</a:t>
            </a:r>
            <a:endParaRPr b="0" lang="en-US" sz="1800" spc="-1" strike="noStrike">
              <a:latin typeface="Arial"/>
            </a:endParaRPr>
          </a:p>
          <a:p>
            <a:pPr marL="372240" indent="-360000">
              <a:lnSpc>
                <a:spcPct val="114000"/>
              </a:lnSpc>
              <a:spcBef>
                <a:spcPts val="6"/>
              </a:spcBef>
              <a:buClr>
                <a:srgbClr val="ebf0ed"/>
              </a:buClr>
              <a:buSzPct val="122000"/>
              <a:buFont typeface="Wingdings" charset="2"/>
              <a:buChar char=""/>
              <a:tabLst>
                <a:tab algn="l" pos="393840"/>
                <a:tab algn="l" pos="394200"/>
              </a:tabLst>
            </a:pPr>
            <a:r>
              <a:rPr b="1" lang="en-US" sz="1800" spc="-66" strike="noStrike">
                <a:solidFill>
                  <a:srgbClr val="ebf0ed"/>
                </a:solidFill>
                <a:latin typeface="Trebuchet MS"/>
              </a:rPr>
              <a:t>It </a:t>
            </a:r>
            <a:r>
              <a:rPr b="1" lang="en-US" sz="1800" spc="-41" strike="noStrike">
                <a:solidFill>
                  <a:srgbClr val="ebf0ed"/>
                </a:solidFill>
                <a:latin typeface="Trebuchet MS"/>
              </a:rPr>
              <a:t>is </a:t>
            </a:r>
            <a:r>
              <a:rPr b="1" lang="en-US" sz="1800" spc="-66" strike="noStrike">
                <a:solidFill>
                  <a:srgbClr val="ebf0ed"/>
                </a:solidFill>
                <a:latin typeface="Trebuchet MS"/>
              </a:rPr>
              <a:t>safer </a:t>
            </a:r>
            <a:r>
              <a:rPr b="1" lang="en-US" sz="1800" spc="-75" strike="noStrike">
                <a:solidFill>
                  <a:srgbClr val="ebf0ed"/>
                </a:solidFill>
                <a:latin typeface="Trebuchet MS"/>
              </a:rPr>
              <a:t>to </a:t>
            </a:r>
            <a:r>
              <a:rPr b="1" lang="en-US" sz="1800" spc="-80" strike="noStrike">
                <a:solidFill>
                  <a:srgbClr val="ebf0ed"/>
                </a:solidFill>
                <a:latin typeface="Trebuchet MS"/>
              </a:rPr>
              <a:t>give </a:t>
            </a:r>
            <a:r>
              <a:rPr b="1" lang="en-US" sz="1800" spc="-55" strike="noStrike">
                <a:solidFill>
                  <a:srgbClr val="ebf0ed"/>
                </a:solidFill>
                <a:latin typeface="Trebuchet MS"/>
              </a:rPr>
              <a:t>loans </a:t>
            </a:r>
            <a:r>
              <a:rPr b="1" lang="en-US" sz="1800" spc="-75" strike="noStrike">
                <a:solidFill>
                  <a:srgbClr val="ebf0ed"/>
                </a:solidFill>
                <a:latin typeface="Trebuchet MS"/>
              </a:rPr>
              <a:t>to </a:t>
            </a:r>
            <a:r>
              <a:rPr b="1" lang="en-US" sz="1800" spc="-55" strike="noStrike">
                <a:solidFill>
                  <a:srgbClr val="ebf0ed"/>
                </a:solidFill>
                <a:latin typeface="Trebuchet MS"/>
              </a:rPr>
              <a:t>Managers, </a:t>
            </a:r>
            <a:r>
              <a:rPr b="1" lang="en-US" sz="1800" spc="-80" strike="noStrike">
                <a:solidFill>
                  <a:srgbClr val="ebf0ed"/>
                </a:solidFill>
                <a:latin typeface="Trebuchet MS"/>
              </a:rPr>
              <a:t>Accountants and </a:t>
            </a:r>
            <a:r>
              <a:rPr b="1" lang="en-US" sz="1800" spc="-75" strike="noStrike">
                <a:solidFill>
                  <a:srgbClr val="ebf0ed"/>
                </a:solidFill>
                <a:latin typeface="Trebuchet MS"/>
              </a:rPr>
              <a:t>high </a:t>
            </a:r>
            <a:r>
              <a:rPr b="1" lang="en-US" sz="1800" spc="-111" strike="noStrike">
                <a:solidFill>
                  <a:srgbClr val="ebf0ed"/>
                </a:solidFill>
                <a:latin typeface="Trebuchet MS"/>
              </a:rPr>
              <a:t>level </a:t>
            </a:r>
            <a:r>
              <a:rPr b="1" lang="en-US" sz="1800" spc="-41" strike="noStrike">
                <a:solidFill>
                  <a:srgbClr val="ebf0ed"/>
                </a:solidFill>
                <a:latin typeface="Trebuchet MS"/>
              </a:rPr>
              <a:t>staff </a:t>
            </a:r>
            <a:r>
              <a:rPr b="1" lang="en-US" sz="1800" spc="-3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11" strike="noStrike">
                <a:solidFill>
                  <a:srgbClr val="ebf0ed"/>
                </a:solidFill>
                <a:latin typeface="Trebuchet MS"/>
              </a:rPr>
              <a:t>members(Core,</a:t>
            </a:r>
            <a:r>
              <a:rPr b="1" lang="en-US" sz="1800" spc="-177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55" strike="noStrike">
                <a:solidFill>
                  <a:srgbClr val="ebf0ed"/>
                </a:solidFill>
                <a:latin typeface="Trebuchet MS"/>
              </a:rPr>
              <a:t>High</a:t>
            </a:r>
            <a:r>
              <a:rPr b="1" lang="en-US" sz="1800" spc="-171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86" strike="noStrike">
                <a:solidFill>
                  <a:srgbClr val="ebf0ed"/>
                </a:solidFill>
                <a:latin typeface="Trebuchet MS"/>
              </a:rPr>
              <a:t>Skill</a:t>
            </a:r>
            <a:r>
              <a:rPr b="1" lang="en-US" sz="1800" spc="-16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51" strike="noStrike">
                <a:solidFill>
                  <a:srgbClr val="ebf0ed"/>
                </a:solidFill>
                <a:latin typeface="Trebuchet MS"/>
              </a:rPr>
              <a:t>Tech,</a:t>
            </a:r>
            <a:r>
              <a:rPr b="1" lang="en-US" sz="1800" spc="-18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97" strike="noStrike">
                <a:solidFill>
                  <a:srgbClr val="ebf0ed"/>
                </a:solidFill>
                <a:latin typeface="Trebuchet MS"/>
              </a:rPr>
              <a:t>Medicine)</a:t>
            </a:r>
            <a:r>
              <a:rPr b="1" lang="en-US" sz="1800" spc="-171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80" strike="noStrike">
                <a:solidFill>
                  <a:srgbClr val="ebf0ed"/>
                </a:solidFill>
                <a:latin typeface="Trebuchet MS"/>
              </a:rPr>
              <a:t>than</a:t>
            </a:r>
            <a:r>
              <a:rPr b="1" lang="en-US" sz="1800" spc="-171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06" strike="noStrike">
                <a:solidFill>
                  <a:srgbClr val="ebf0ed"/>
                </a:solidFill>
                <a:latin typeface="Trebuchet MS"/>
              </a:rPr>
              <a:t>Labourers,</a:t>
            </a:r>
            <a:r>
              <a:rPr b="1" lang="en-US" sz="1800" spc="-177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32" strike="noStrike">
                <a:solidFill>
                  <a:srgbClr val="ebf0ed"/>
                </a:solidFill>
                <a:latin typeface="Trebuchet MS"/>
              </a:rPr>
              <a:t>sales</a:t>
            </a:r>
            <a:r>
              <a:rPr b="1" lang="en-US" sz="1800" spc="-171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75" strike="noStrike">
                <a:solidFill>
                  <a:srgbClr val="ebf0ed"/>
                </a:solidFill>
                <a:latin typeface="Trebuchet MS"/>
              </a:rPr>
              <a:t>staff,</a:t>
            </a:r>
            <a:r>
              <a:rPr b="1" lang="en-US" sz="1800" spc="-171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97" strike="noStrike">
                <a:solidFill>
                  <a:srgbClr val="ebf0ed"/>
                </a:solidFill>
                <a:latin typeface="Trebuchet MS"/>
              </a:rPr>
              <a:t>drivers</a:t>
            </a:r>
            <a:r>
              <a:rPr b="1" lang="en-US" sz="1800" spc="-157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75" strike="noStrike">
                <a:solidFill>
                  <a:srgbClr val="ebf0ed"/>
                </a:solidFill>
                <a:latin typeface="Trebuchet MS"/>
              </a:rPr>
              <a:t>and </a:t>
            </a:r>
            <a:r>
              <a:rPr b="1" lang="en-US" sz="1800" spc="-531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00" strike="noStrike">
                <a:solidFill>
                  <a:srgbClr val="ebf0ed"/>
                </a:solidFill>
                <a:latin typeface="Trebuchet MS"/>
              </a:rPr>
              <a:t>other </a:t>
            </a:r>
            <a:r>
              <a:rPr b="1" lang="en-US" sz="1800" spc="-97" strike="noStrike">
                <a:solidFill>
                  <a:srgbClr val="ebf0ed"/>
                </a:solidFill>
                <a:latin typeface="Trebuchet MS"/>
              </a:rPr>
              <a:t>lower </a:t>
            </a:r>
            <a:r>
              <a:rPr b="1" lang="en-US" sz="1800" spc="-41" strike="noStrike">
                <a:solidFill>
                  <a:srgbClr val="ebf0ed"/>
                </a:solidFill>
                <a:latin typeface="Trebuchet MS"/>
              </a:rPr>
              <a:t>staff </a:t>
            </a:r>
            <a:r>
              <a:rPr b="1" lang="en-US" sz="1800" spc="-72" strike="noStrike">
                <a:solidFill>
                  <a:srgbClr val="ebf0ed"/>
                </a:solidFill>
                <a:latin typeface="Trebuchet MS"/>
              </a:rPr>
              <a:t>members </a:t>
            </a:r>
            <a:r>
              <a:rPr b="1" lang="en-US" sz="1800" spc="-100" strike="noStrike">
                <a:solidFill>
                  <a:srgbClr val="ebf0ed"/>
                </a:solidFill>
                <a:latin typeface="Trebuchet MS"/>
              </a:rPr>
              <a:t>which </a:t>
            </a:r>
            <a:r>
              <a:rPr b="1" lang="en-US" sz="1800" spc="-55" strike="noStrike">
                <a:solidFill>
                  <a:srgbClr val="ebf0ed"/>
                </a:solidFill>
                <a:latin typeface="Trebuchet MS"/>
              </a:rPr>
              <a:t>makes </a:t>
            </a:r>
            <a:r>
              <a:rPr b="1" lang="en-US" sz="1800" spc="-41" strike="noStrike">
                <a:solidFill>
                  <a:srgbClr val="ebf0ed"/>
                </a:solidFill>
                <a:latin typeface="Trebuchet MS"/>
              </a:rPr>
              <a:t>sense </a:t>
            </a:r>
            <a:r>
              <a:rPr b="1" lang="en-US" sz="1800" spc="-75" strike="noStrike">
                <a:solidFill>
                  <a:srgbClr val="ebf0ed"/>
                </a:solidFill>
                <a:latin typeface="Trebuchet MS"/>
              </a:rPr>
              <a:t>that </a:t>
            </a:r>
            <a:r>
              <a:rPr b="1" lang="en-US" sz="1800" spc="-97" strike="noStrike">
                <a:solidFill>
                  <a:srgbClr val="ebf0ed"/>
                </a:solidFill>
                <a:latin typeface="Trebuchet MS"/>
              </a:rPr>
              <a:t>they </a:t>
            </a:r>
            <a:r>
              <a:rPr b="1" lang="en-US" sz="1800" spc="-92" strike="noStrike">
                <a:solidFill>
                  <a:srgbClr val="ebf0ed"/>
                </a:solidFill>
                <a:latin typeface="Trebuchet MS"/>
              </a:rPr>
              <a:t>have </a:t>
            </a:r>
            <a:r>
              <a:rPr b="1" lang="en-US" sz="1800" spc="-60" strike="noStrike">
                <a:solidFill>
                  <a:srgbClr val="ebf0ed"/>
                </a:solidFill>
                <a:latin typeface="Trebuchet MS"/>
              </a:rPr>
              <a:t>a </a:t>
            </a:r>
            <a:r>
              <a:rPr b="1" lang="en-US" sz="1800" spc="-97" strike="noStrike">
                <a:solidFill>
                  <a:srgbClr val="ebf0ed"/>
                </a:solidFill>
                <a:latin typeface="Trebuchet MS"/>
              </a:rPr>
              <a:t>higher </a:t>
            </a:r>
            <a:r>
              <a:rPr b="1" lang="en-US" sz="1800" spc="-100" strike="noStrike">
                <a:solidFill>
                  <a:srgbClr val="ebf0ed"/>
                </a:solidFill>
                <a:latin typeface="Trebuchet MS"/>
              </a:rPr>
              <a:t>income </a:t>
            </a:r>
            <a:r>
              <a:rPr b="1" lang="en-US" sz="1800" spc="-97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75" strike="noStrike">
                <a:solidFill>
                  <a:srgbClr val="ebf0ed"/>
                </a:solidFill>
                <a:latin typeface="Trebuchet MS"/>
              </a:rPr>
              <a:t>and</a:t>
            </a:r>
            <a:r>
              <a:rPr b="1" lang="en-US" sz="1800" spc="-182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06" strike="noStrike">
                <a:solidFill>
                  <a:srgbClr val="ebf0ed"/>
                </a:solidFill>
                <a:latin typeface="Trebuchet MS"/>
              </a:rPr>
              <a:t>better</a:t>
            </a:r>
            <a:r>
              <a:rPr b="1" lang="en-US" sz="1800" spc="-171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00" strike="noStrike">
                <a:solidFill>
                  <a:srgbClr val="ebf0ed"/>
                </a:solidFill>
                <a:latin typeface="Trebuchet MS"/>
              </a:rPr>
              <a:t>financial</a:t>
            </a:r>
            <a:r>
              <a:rPr b="1" lang="en-US" sz="1800" spc="-182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11" strike="noStrike">
                <a:solidFill>
                  <a:srgbClr val="ebf0ed"/>
                </a:solidFill>
                <a:latin typeface="Trebuchet MS"/>
              </a:rPr>
              <a:t>security.</a:t>
            </a:r>
            <a:endParaRPr b="0" lang="en-US" sz="1800" spc="-1" strike="noStrike">
              <a:latin typeface="Arial"/>
            </a:endParaRPr>
          </a:p>
          <a:p>
            <a:pPr marL="372240" indent="-360000">
              <a:lnSpc>
                <a:spcPct val="114000"/>
              </a:lnSpc>
              <a:buClr>
                <a:srgbClr val="ebf0ed"/>
              </a:buClr>
              <a:buSzPct val="122000"/>
              <a:buFont typeface="Wingdings" charset="2"/>
              <a:buChar char=""/>
              <a:tabLst>
                <a:tab algn="l" pos="393840"/>
                <a:tab algn="l" pos="394200"/>
              </a:tabLst>
            </a:pPr>
            <a:r>
              <a:rPr b="1" lang="en-US" sz="1800" spc="-66" strike="noStrike">
                <a:solidFill>
                  <a:srgbClr val="ebf0ed"/>
                </a:solidFill>
                <a:latin typeface="Trebuchet MS"/>
              </a:rPr>
              <a:t>It</a:t>
            </a:r>
            <a:r>
              <a:rPr b="1" lang="en-US" sz="1800" spc="-14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41" strike="noStrike">
                <a:solidFill>
                  <a:srgbClr val="ebf0ed"/>
                </a:solidFill>
                <a:latin typeface="Trebuchet MS"/>
              </a:rPr>
              <a:t>is</a:t>
            </a:r>
            <a:r>
              <a:rPr b="1" lang="en-US" sz="1800" spc="-157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66" strike="noStrike">
                <a:solidFill>
                  <a:srgbClr val="ebf0ed"/>
                </a:solidFill>
                <a:latin typeface="Trebuchet MS"/>
              </a:rPr>
              <a:t>safer</a:t>
            </a:r>
            <a:r>
              <a:rPr b="1" lang="en-US" sz="1800" spc="-16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75" strike="noStrike">
                <a:solidFill>
                  <a:srgbClr val="ebf0ed"/>
                </a:solidFill>
                <a:latin typeface="Trebuchet MS"/>
              </a:rPr>
              <a:t>to</a:t>
            </a:r>
            <a:r>
              <a:rPr b="1" lang="en-US" sz="1800" spc="-160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80" strike="noStrike">
                <a:solidFill>
                  <a:srgbClr val="ebf0ed"/>
                </a:solidFill>
                <a:latin typeface="Trebuchet MS"/>
              </a:rPr>
              <a:t>give</a:t>
            </a:r>
            <a:r>
              <a:rPr b="1" lang="en-US" sz="1800" spc="-171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55" strike="noStrike">
                <a:solidFill>
                  <a:srgbClr val="ebf0ed"/>
                </a:solidFill>
                <a:latin typeface="Trebuchet MS"/>
              </a:rPr>
              <a:t>loans</a:t>
            </a:r>
            <a:r>
              <a:rPr b="1" lang="en-US" sz="1800" spc="-177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75" strike="noStrike">
                <a:solidFill>
                  <a:srgbClr val="ebf0ed"/>
                </a:solidFill>
                <a:latin typeface="Trebuchet MS"/>
              </a:rPr>
              <a:t>to</a:t>
            </a:r>
            <a:r>
              <a:rPr b="1" lang="en-US" sz="1800" spc="-160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06" strike="noStrike">
                <a:solidFill>
                  <a:srgbClr val="ebf0ed"/>
                </a:solidFill>
                <a:latin typeface="Trebuchet MS"/>
              </a:rPr>
              <a:t>people</a:t>
            </a:r>
            <a:r>
              <a:rPr b="1" lang="en-US" sz="1800" spc="-160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75" strike="noStrike">
                <a:solidFill>
                  <a:srgbClr val="ebf0ed"/>
                </a:solidFill>
                <a:latin typeface="Trebuchet MS"/>
              </a:rPr>
              <a:t>having</a:t>
            </a:r>
            <a:r>
              <a:rPr b="1" lang="en-US" sz="1800" spc="-177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60" strike="noStrike">
                <a:solidFill>
                  <a:srgbClr val="ebf0ed"/>
                </a:solidFill>
                <a:latin typeface="Trebuchet MS"/>
              </a:rPr>
              <a:t>a</a:t>
            </a:r>
            <a:r>
              <a:rPr b="1" lang="en-US" sz="1800" spc="-14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97" strike="noStrike">
                <a:solidFill>
                  <a:srgbClr val="ebf0ed"/>
                </a:solidFill>
                <a:latin typeface="Trebuchet MS"/>
              </a:rPr>
              <a:t>higher</a:t>
            </a:r>
            <a:r>
              <a:rPr b="1" lang="en-US" sz="1800" spc="-182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11" strike="noStrike">
                <a:solidFill>
                  <a:srgbClr val="ebf0ed"/>
                </a:solidFill>
                <a:latin typeface="Trebuchet MS"/>
              </a:rPr>
              <a:t>level</a:t>
            </a:r>
            <a:r>
              <a:rPr b="1" lang="en-US" sz="1800" spc="-18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72" strike="noStrike">
                <a:solidFill>
                  <a:srgbClr val="ebf0ed"/>
                </a:solidFill>
                <a:latin typeface="Trebuchet MS"/>
              </a:rPr>
              <a:t>of</a:t>
            </a:r>
            <a:r>
              <a:rPr b="1" lang="en-US" sz="1800" spc="-14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00" strike="noStrike">
                <a:solidFill>
                  <a:srgbClr val="ebf0ed"/>
                </a:solidFill>
                <a:latin typeface="Trebuchet MS"/>
              </a:rPr>
              <a:t>education</a:t>
            </a:r>
            <a:r>
              <a:rPr b="1" lang="en-US" sz="1800" spc="-177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80" strike="noStrike">
                <a:solidFill>
                  <a:srgbClr val="ebf0ed"/>
                </a:solidFill>
                <a:latin typeface="Trebuchet MS"/>
              </a:rPr>
              <a:t>than</a:t>
            </a:r>
            <a:r>
              <a:rPr b="1" lang="en-US" sz="1800" spc="-177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60" strike="noStrike">
                <a:solidFill>
                  <a:srgbClr val="ebf0ed"/>
                </a:solidFill>
                <a:latin typeface="Trebuchet MS"/>
              </a:rPr>
              <a:t>those</a:t>
            </a:r>
            <a:r>
              <a:rPr b="1" lang="en-US" sz="1800" spc="-16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66" strike="noStrike">
                <a:solidFill>
                  <a:srgbClr val="ebf0ed"/>
                </a:solidFill>
                <a:latin typeface="Trebuchet MS"/>
              </a:rPr>
              <a:t>who </a:t>
            </a:r>
            <a:r>
              <a:rPr b="1" lang="en-US" sz="1800" spc="-531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92" strike="noStrike">
                <a:solidFill>
                  <a:srgbClr val="ebf0ed"/>
                </a:solidFill>
                <a:latin typeface="Trebuchet MS"/>
              </a:rPr>
              <a:t>have</a:t>
            </a:r>
            <a:r>
              <a:rPr b="1" lang="en-US" sz="1800" spc="-182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00" strike="noStrike">
                <a:solidFill>
                  <a:srgbClr val="ebf0ed"/>
                </a:solidFill>
                <a:latin typeface="Trebuchet MS"/>
              </a:rPr>
              <a:t>secondary,</a:t>
            </a:r>
            <a:r>
              <a:rPr b="1" lang="en-US" sz="1800" spc="-182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97" strike="noStrike">
                <a:solidFill>
                  <a:srgbClr val="ebf0ed"/>
                </a:solidFill>
                <a:latin typeface="Trebuchet MS"/>
              </a:rPr>
              <a:t>lower</a:t>
            </a:r>
            <a:r>
              <a:rPr b="1" lang="en-US" sz="1800" spc="-171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80" strike="noStrike">
                <a:solidFill>
                  <a:srgbClr val="ebf0ed"/>
                </a:solidFill>
                <a:latin typeface="Trebuchet MS"/>
              </a:rPr>
              <a:t>secondary</a:t>
            </a:r>
            <a:r>
              <a:rPr b="1" lang="en-US" sz="1800" spc="-177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06" strike="noStrike">
                <a:solidFill>
                  <a:srgbClr val="ebf0ed"/>
                </a:solidFill>
                <a:latin typeface="Trebuchet MS"/>
              </a:rPr>
              <a:t>or</a:t>
            </a:r>
            <a:r>
              <a:rPr b="1" lang="en-US" sz="1800" spc="-14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00" strike="noStrike">
                <a:solidFill>
                  <a:srgbClr val="ebf0ed"/>
                </a:solidFill>
                <a:latin typeface="Trebuchet MS"/>
              </a:rPr>
              <a:t>incomplete</a:t>
            </a:r>
            <a:r>
              <a:rPr b="1" lang="en-US" sz="1800" spc="-182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97" strike="noStrike">
                <a:solidFill>
                  <a:srgbClr val="ebf0ed"/>
                </a:solidFill>
                <a:latin typeface="Trebuchet MS"/>
              </a:rPr>
              <a:t>educational</a:t>
            </a:r>
            <a:r>
              <a:rPr b="1" lang="en-US" sz="1800" spc="-18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06" strike="noStrike">
                <a:solidFill>
                  <a:srgbClr val="ebf0ed"/>
                </a:solidFill>
                <a:latin typeface="Trebuchet MS"/>
              </a:rPr>
              <a:t>background.</a:t>
            </a:r>
            <a:endParaRPr b="0" lang="en-US" sz="1800" spc="-1" strike="noStrike">
              <a:latin typeface="Arial"/>
            </a:endParaRPr>
          </a:p>
          <a:p>
            <a:pPr marL="393840" indent="-381600">
              <a:lnSpc>
                <a:spcPct val="100000"/>
              </a:lnSpc>
              <a:spcBef>
                <a:spcPts val="326"/>
              </a:spcBef>
              <a:buClr>
                <a:srgbClr val="ebf0ed"/>
              </a:buClr>
              <a:buSzPct val="122000"/>
              <a:buFont typeface="Wingdings" charset="2"/>
              <a:buChar char=""/>
              <a:tabLst>
                <a:tab algn="l" pos="393840"/>
                <a:tab algn="l" pos="394200"/>
              </a:tabLst>
            </a:pPr>
            <a:r>
              <a:rPr b="1" lang="en-US" sz="1800" spc="-100" strike="noStrike">
                <a:solidFill>
                  <a:srgbClr val="ebf0ed"/>
                </a:solidFill>
                <a:latin typeface="Trebuchet MS"/>
              </a:rPr>
              <a:t>For</a:t>
            </a:r>
            <a:r>
              <a:rPr b="1" lang="en-US" sz="1800" spc="-16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86" strike="noStrike">
                <a:solidFill>
                  <a:srgbClr val="ebf0ed"/>
                </a:solidFill>
                <a:latin typeface="Trebuchet MS"/>
              </a:rPr>
              <a:t>Loan</a:t>
            </a:r>
            <a:r>
              <a:rPr b="1" lang="en-US" sz="1800" spc="-18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66" strike="noStrike">
                <a:solidFill>
                  <a:srgbClr val="ebf0ed"/>
                </a:solidFill>
                <a:latin typeface="Trebuchet MS"/>
              </a:rPr>
              <a:t>purposes</a:t>
            </a:r>
            <a:r>
              <a:rPr b="1" lang="en-US" sz="1800" spc="-182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66" strike="noStrike">
                <a:solidFill>
                  <a:srgbClr val="ebf0ed"/>
                </a:solidFill>
                <a:latin typeface="Trebuchet MS"/>
              </a:rPr>
              <a:t>such</a:t>
            </a:r>
            <a:r>
              <a:rPr b="1" lang="en-US" sz="1800" spc="-182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4" strike="noStrike">
                <a:solidFill>
                  <a:srgbClr val="ebf0ed"/>
                </a:solidFill>
                <a:latin typeface="Trebuchet MS"/>
              </a:rPr>
              <a:t>as</a:t>
            </a:r>
            <a:r>
              <a:rPr b="1" lang="en-US" sz="1800" spc="-157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46" strike="noStrike">
                <a:solidFill>
                  <a:srgbClr val="ebf0ed"/>
                </a:solidFill>
                <a:latin typeface="Trebuchet MS"/>
              </a:rPr>
              <a:t>business</a:t>
            </a:r>
            <a:r>
              <a:rPr b="1" lang="en-US" sz="1800" spc="-182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11" strike="noStrike">
                <a:solidFill>
                  <a:srgbClr val="ebf0ed"/>
                </a:solidFill>
                <a:latin typeface="Trebuchet MS"/>
              </a:rPr>
              <a:t>development,</a:t>
            </a:r>
            <a:r>
              <a:rPr b="1" lang="en-US" sz="1800" spc="-177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26" strike="noStrike">
                <a:solidFill>
                  <a:srgbClr val="ebf0ed"/>
                </a:solidFill>
                <a:latin typeface="Trebuchet MS"/>
              </a:rPr>
              <a:t>medicine,</a:t>
            </a:r>
            <a:r>
              <a:rPr b="1" lang="en-US" sz="1800" spc="-191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14" strike="noStrike">
                <a:solidFill>
                  <a:srgbClr val="ebf0ed"/>
                </a:solidFill>
                <a:latin typeface="Trebuchet MS"/>
              </a:rPr>
              <a:t>car</a:t>
            </a:r>
            <a:r>
              <a:rPr b="1" lang="en-US" sz="1800" spc="-16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11" strike="noStrike">
                <a:solidFill>
                  <a:srgbClr val="ebf0ed"/>
                </a:solidFill>
                <a:latin typeface="Trebuchet MS"/>
              </a:rPr>
              <a:t>repairs,</a:t>
            </a:r>
            <a:r>
              <a:rPr b="1" lang="en-US" sz="1800" spc="-171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80" strike="noStrike">
                <a:solidFill>
                  <a:srgbClr val="ebf0ed"/>
                </a:solidFill>
                <a:latin typeface="Trebuchet MS"/>
              </a:rPr>
              <a:t>we</a:t>
            </a:r>
            <a:endParaRPr b="0" lang="en-US" sz="1800" spc="-1" strike="noStrike">
              <a:latin typeface="Arial"/>
            </a:endParaRPr>
          </a:p>
          <a:p>
            <a:pPr marL="372240">
              <a:lnSpc>
                <a:spcPct val="100000"/>
              </a:lnSpc>
              <a:spcBef>
                <a:spcPts val="326"/>
              </a:spcBef>
              <a:buNone/>
              <a:tabLst>
                <a:tab algn="l" pos="393840"/>
                <a:tab algn="l" pos="394200"/>
              </a:tabLst>
            </a:pPr>
            <a:r>
              <a:rPr b="1" lang="en-US" sz="1800" spc="72" strike="noStrike">
                <a:solidFill>
                  <a:srgbClr val="ebf0ed"/>
                </a:solidFill>
                <a:latin typeface="Trebuchet MS"/>
              </a:rPr>
              <a:t>s</a:t>
            </a:r>
            <a:r>
              <a:rPr b="1" lang="en-US" sz="1800" spc="-92" strike="noStrike">
                <a:solidFill>
                  <a:srgbClr val="ebf0ed"/>
                </a:solidFill>
                <a:latin typeface="Trebuchet MS"/>
              </a:rPr>
              <a:t>ho</a:t>
            </a:r>
            <a:r>
              <a:rPr b="1" lang="en-US" sz="1800" spc="-86" strike="noStrike">
                <a:solidFill>
                  <a:srgbClr val="ebf0ed"/>
                </a:solidFill>
                <a:latin typeface="Trebuchet MS"/>
              </a:rPr>
              <a:t>u</a:t>
            </a:r>
            <a:r>
              <a:rPr b="1" lang="en-US" sz="1800" spc="-106" strike="noStrike">
                <a:solidFill>
                  <a:srgbClr val="ebf0ed"/>
                </a:solidFill>
                <a:latin typeface="Trebuchet MS"/>
              </a:rPr>
              <a:t>ld</a:t>
            </a:r>
            <a:r>
              <a:rPr b="1" lang="en-US" sz="1800" spc="-18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92" strike="noStrike">
                <a:solidFill>
                  <a:srgbClr val="ebf0ed"/>
                </a:solidFill>
                <a:latin typeface="Trebuchet MS"/>
              </a:rPr>
              <a:t>b</a:t>
            </a:r>
            <a:r>
              <a:rPr b="1" lang="en-US" sz="1800" spc="-131" strike="noStrike">
                <a:solidFill>
                  <a:srgbClr val="ebf0ed"/>
                </a:solidFill>
                <a:latin typeface="Trebuchet MS"/>
              </a:rPr>
              <a:t>e</a:t>
            </a:r>
            <a:r>
              <a:rPr b="1" lang="en-US" sz="1800" spc="-14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37" strike="noStrike">
                <a:solidFill>
                  <a:srgbClr val="ebf0ed"/>
                </a:solidFill>
                <a:latin typeface="Trebuchet MS"/>
              </a:rPr>
              <a:t>c</a:t>
            </a:r>
            <a:r>
              <a:rPr b="1" lang="en-US" sz="1800" spc="-52" strike="noStrike">
                <a:solidFill>
                  <a:srgbClr val="ebf0ed"/>
                </a:solidFill>
                <a:latin typeface="Trebuchet MS"/>
              </a:rPr>
              <a:t>a</a:t>
            </a:r>
            <a:r>
              <a:rPr b="1" lang="en-US" sz="1800" spc="-140" strike="noStrike">
                <a:solidFill>
                  <a:srgbClr val="ebf0ed"/>
                </a:solidFill>
                <a:latin typeface="Trebuchet MS"/>
              </a:rPr>
              <a:t>r</a:t>
            </a:r>
            <a:r>
              <a:rPr b="1" lang="en-US" sz="1800" spc="-114" strike="noStrike">
                <a:solidFill>
                  <a:srgbClr val="ebf0ed"/>
                </a:solidFill>
                <a:latin typeface="Trebuchet MS"/>
              </a:rPr>
              <a:t>e</a:t>
            </a:r>
            <a:r>
              <a:rPr b="1" lang="en-US" sz="1800" spc="-66" strike="noStrike">
                <a:solidFill>
                  <a:srgbClr val="ebf0ed"/>
                </a:solidFill>
                <a:latin typeface="Trebuchet MS"/>
              </a:rPr>
              <a:t>f</a:t>
            </a:r>
            <a:r>
              <a:rPr b="1" lang="en-US" sz="1800" spc="-106" strike="noStrike">
                <a:solidFill>
                  <a:srgbClr val="ebf0ed"/>
                </a:solidFill>
                <a:latin typeface="Trebuchet MS"/>
              </a:rPr>
              <a:t>u</a:t>
            </a:r>
            <a:r>
              <a:rPr b="1" lang="en-US" sz="1800" spc="-120" strike="noStrike">
                <a:solidFill>
                  <a:srgbClr val="ebf0ed"/>
                </a:solidFill>
                <a:latin typeface="Trebuchet MS"/>
              </a:rPr>
              <a:t>l</a:t>
            </a:r>
            <a:r>
              <a:rPr b="1" lang="en-US" sz="1800" spc="-191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92" strike="noStrike">
                <a:solidFill>
                  <a:srgbClr val="ebf0ed"/>
                </a:solidFill>
                <a:latin typeface="Trebuchet MS"/>
              </a:rPr>
              <a:t>p</a:t>
            </a:r>
            <a:r>
              <a:rPr b="1" lang="en-US" sz="1800" spc="-140" strike="noStrike">
                <a:solidFill>
                  <a:srgbClr val="ebf0ed"/>
                </a:solidFill>
                <a:latin typeface="Trebuchet MS"/>
              </a:rPr>
              <a:t>r</a:t>
            </a:r>
            <a:r>
              <a:rPr b="1" lang="en-US" sz="1800" spc="-60" strike="noStrike">
                <a:solidFill>
                  <a:srgbClr val="ebf0ed"/>
                </a:solidFill>
                <a:latin typeface="Trebuchet MS"/>
              </a:rPr>
              <a:t>o</a:t>
            </a:r>
            <a:r>
              <a:rPr b="1" lang="en-US" sz="1800" spc="-75" strike="noStrike">
                <a:solidFill>
                  <a:srgbClr val="ebf0ed"/>
                </a:solidFill>
                <a:latin typeface="Trebuchet MS"/>
              </a:rPr>
              <a:t>v</a:t>
            </a:r>
            <a:r>
              <a:rPr b="1" lang="en-US" sz="1800" spc="-111" strike="noStrike">
                <a:solidFill>
                  <a:srgbClr val="ebf0ed"/>
                </a:solidFill>
                <a:latin typeface="Trebuchet MS"/>
              </a:rPr>
              <a:t>idi</a:t>
            </a:r>
            <a:r>
              <a:rPr b="1" lang="en-US" sz="1800" spc="-157" strike="noStrike">
                <a:solidFill>
                  <a:srgbClr val="ebf0ed"/>
                </a:solidFill>
                <a:latin typeface="Trebuchet MS"/>
              </a:rPr>
              <a:t>n</a:t>
            </a:r>
            <a:r>
              <a:rPr b="1" lang="en-US" sz="1800" spc="18" strike="noStrike">
                <a:solidFill>
                  <a:srgbClr val="ebf0ed"/>
                </a:solidFill>
                <a:latin typeface="Trebuchet MS"/>
              </a:rPr>
              <a:t>g</a:t>
            </a:r>
            <a:r>
              <a:rPr b="1" lang="en-US" sz="1800" spc="-18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60" strike="noStrike">
                <a:solidFill>
                  <a:srgbClr val="ebf0ed"/>
                </a:solidFill>
                <a:latin typeface="Trebuchet MS"/>
              </a:rPr>
              <a:t>a</a:t>
            </a:r>
            <a:r>
              <a:rPr b="1" lang="en-US" sz="1800" spc="-140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92" strike="noStrike">
                <a:solidFill>
                  <a:srgbClr val="ebf0ed"/>
                </a:solidFill>
                <a:latin typeface="Trebuchet MS"/>
              </a:rPr>
              <a:t>h</a:t>
            </a:r>
            <a:r>
              <a:rPr b="1" lang="en-US" sz="1800" spc="-137" strike="noStrike">
                <a:solidFill>
                  <a:srgbClr val="ebf0ed"/>
                </a:solidFill>
                <a:latin typeface="Trebuchet MS"/>
              </a:rPr>
              <a:t>i</a:t>
            </a:r>
            <a:r>
              <a:rPr b="1" lang="en-US" sz="1800" spc="-41" strike="noStrike">
                <a:solidFill>
                  <a:srgbClr val="ebf0ed"/>
                </a:solidFill>
                <a:latin typeface="Trebuchet MS"/>
              </a:rPr>
              <a:t>gh</a:t>
            </a:r>
            <a:r>
              <a:rPr b="1" lang="en-US" sz="1800" spc="-177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11" strike="noStrike">
                <a:solidFill>
                  <a:srgbClr val="ebf0ed"/>
                </a:solidFill>
                <a:latin typeface="Trebuchet MS"/>
              </a:rPr>
              <a:t>l</a:t>
            </a:r>
            <a:r>
              <a:rPr b="1" lang="en-US" sz="1800" spc="-60" strike="noStrike">
                <a:solidFill>
                  <a:srgbClr val="ebf0ed"/>
                </a:solidFill>
                <a:latin typeface="Trebuchet MS"/>
              </a:rPr>
              <a:t>o</a:t>
            </a:r>
            <a:r>
              <a:rPr b="1" lang="en-US" sz="1800" spc="-80" strike="noStrike">
                <a:solidFill>
                  <a:srgbClr val="ebf0ed"/>
                </a:solidFill>
                <a:latin typeface="Trebuchet MS"/>
              </a:rPr>
              <a:t>an</a:t>
            </a:r>
            <a:r>
              <a:rPr b="1" lang="en-US" sz="1800" spc="-177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52" strike="noStrike">
                <a:solidFill>
                  <a:srgbClr val="ebf0ed"/>
                </a:solidFill>
                <a:latin typeface="Trebuchet MS"/>
              </a:rPr>
              <a:t>a</a:t>
            </a:r>
            <a:r>
              <a:rPr b="1" lang="en-US" sz="1800" spc="-41" strike="noStrike">
                <a:solidFill>
                  <a:srgbClr val="ebf0ed"/>
                </a:solidFill>
                <a:latin typeface="Trebuchet MS"/>
              </a:rPr>
              <a:t>m</a:t>
            </a:r>
            <a:r>
              <a:rPr b="1" lang="en-US" sz="1800" spc="-60" strike="noStrike">
                <a:solidFill>
                  <a:srgbClr val="ebf0ed"/>
                </a:solidFill>
                <a:latin typeface="Trebuchet MS"/>
              </a:rPr>
              <a:t>o</a:t>
            </a:r>
            <a:r>
              <a:rPr b="1" lang="en-US" sz="1800" spc="-106" strike="noStrike">
                <a:solidFill>
                  <a:srgbClr val="ebf0ed"/>
                </a:solidFill>
                <a:latin typeface="Trebuchet MS"/>
              </a:rPr>
              <a:t>u</a:t>
            </a:r>
            <a:r>
              <a:rPr b="1" lang="en-US" sz="1800" spc="-97" strike="noStrike">
                <a:solidFill>
                  <a:srgbClr val="ebf0ed"/>
                </a:solidFill>
                <a:latin typeface="Trebuchet MS"/>
              </a:rPr>
              <a:t>n</a:t>
            </a:r>
            <a:r>
              <a:rPr b="1" lang="en-US" sz="1800" spc="-86" strike="noStrike">
                <a:solidFill>
                  <a:srgbClr val="ebf0ed"/>
                </a:solidFill>
                <a:latin typeface="Trebuchet MS"/>
              </a:rPr>
              <a:t>t</a:t>
            </a:r>
            <a:r>
              <a:rPr b="1" lang="en-US" sz="1800" spc="-171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52" strike="noStrike">
                <a:solidFill>
                  <a:srgbClr val="ebf0ed"/>
                </a:solidFill>
                <a:latin typeface="Trebuchet MS"/>
              </a:rPr>
              <a:t>a</a:t>
            </a:r>
            <a:r>
              <a:rPr b="1" lang="en-US" sz="1800" spc="58" strike="noStrike">
                <a:solidFill>
                  <a:srgbClr val="ebf0ed"/>
                </a:solidFill>
                <a:latin typeface="Trebuchet MS"/>
              </a:rPr>
              <a:t>s</a:t>
            </a:r>
            <a:r>
              <a:rPr b="1" lang="en-US" sz="1800" spc="-157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37" strike="noStrike">
                <a:solidFill>
                  <a:srgbClr val="ebf0ed"/>
                </a:solidFill>
                <a:latin typeface="Trebuchet MS"/>
              </a:rPr>
              <a:t>i</a:t>
            </a:r>
            <a:r>
              <a:rPr b="1" lang="en-US" sz="1800" spc="-86" strike="noStrike">
                <a:solidFill>
                  <a:srgbClr val="ebf0ed"/>
                </a:solidFill>
                <a:latin typeface="Trebuchet MS"/>
              </a:rPr>
              <a:t>t</a:t>
            </a:r>
            <a:r>
              <a:rPr b="1" lang="en-US" sz="1800" spc="-145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41" strike="noStrike">
                <a:solidFill>
                  <a:srgbClr val="ebf0ed"/>
                </a:solidFill>
                <a:latin typeface="Trebuchet MS"/>
              </a:rPr>
              <a:t>m</a:t>
            </a:r>
            <a:r>
              <a:rPr b="1" lang="en-US" sz="1800" spc="-137" strike="noStrike">
                <a:solidFill>
                  <a:srgbClr val="ebf0ed"/>
                </a:solidFill>
                <a:latin typeface="Trebuchet MS"/>
              </a:rPr>
              <a:t>i</a:t>
            </a:r>
            <a:r>
              <a:rPr b="1" lang="en-US" sz="1800" spc="29" strike="noStrike">
                <a:solidFill>
                  <a:srgbClr val="ebf0ed"/>
                </a:solidFill>
                <a:latin typeface="Trebuchet MS"/>
              </a:rPr>
              <a:t>g</a:t>
            </a:r>
            <a:r>
              <a:rPr b="1" lang="en-US" sz="1800" spc="-100" strike="noStrike">
                <a:solidFill>
                  <a:srgbClr val="ebf0ed"/>
                </a:solidFill>
                <a:latin typeface="Trebuchet MS"/>
              </a:rPr>
              <a:t>h</a:t>
            </a:r>
            <a:r>
              <a:rPr b="1" lang="en-US" sz="1800" spc="-86" strike="noStrike">
                <a:solidFill>
                  <a:srgbClr val="ebf0ed"/>
                </a:solidFill>
                <a:latin typeface="Trebuchet MS"/>
              </a:rPr>
              <a:t>t</a:t>
            </a:r>
            <a:r>
              <a:rPr b="1" lang="en-US" sz="1800" spc="-171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111" strike="noStrike">
                <a:solidFill>
                  <a:srgbClr val="ebf0ed"/>
                </a:solidFill>
                <a:latin typeface="Trebuchet MS"/>
              </a:rPr>
              <a:t>l</a:t>
            </a:r>
            <a:r>
              <a:rPr b="1" lang="en-US" sz="1800" spc="-114" strike="noStrike">
                <a:solidFill>
                  <a:srgbClr val="ebf0ed"/>
                </a:solidFill>
                <a:latin typeface="Trebuchet MS"/>
              </a:rPr>
              <a:t>e</a:t>
            </a:r>
            <a:r>
              <a:rPr b="1" lang="en-US" sz="1800" spc="-75" strike="noStrike">
                <a:solidFill>
                  <a:srgbClr val="ebf0ed"/>
                </a:solidFill>
                <a:latin typeface="Trebuchet MS"/>
              </a:rPr>
              <a:t>ad</a:t>
            </a:r>
            <a:r>
              <a:rPr b="1" lang="en-US" sz="1800" spc="-177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72" strike="noStrike">
                <a:solidFill>
                  <a:srgbClr val="ebf0ed"/>
                </a:solidFill>
                <a:latin typeface="Trebuchet MS"/>
              </a:rPr>
              <a:t>to</a:t>
            </a:r>
            <a:r>
              <a:rPr b="1" lang="en-US" sz="1800" spc="-160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60" strike="noStrike">
                <a:solidFill>
                  <a:srgbClr val="ebf0ed"/>
                </a:solidFill>
                <a:latin typeface="Trebuchet MS"/>
              </a:rPr>
              <a:t>a</a:t>
            </a:r>
            <a:r>
              <a:rPr b="1" lang="en-US" sz="1800" spc="-140" strike="noStrike">
                <a:solidFill>
                  <a:srgbClr val="ebf0ed"/>
                </a:solidFill>
                <a:latin typeface="Trebuchet MS"/>
              </a:rPr>
              <a:t> </a:t>
            </a:r>
            <a:r>
              <a:rPr b="1" lang="en-US" sz="1800" spc="-92" strike="noStrike">
                <a:solidFill>
                  <a:srgbClr val="ebf0ed"/>
                </a:solidFill>
                <a:latin typeface="Trebuchet MS"/>
              </a:rPr>
              <a:t>d</a:t>
            </a:r>
            <a:r>
              <a:rPr b="1" lang="en-US" sz="1800" spc="-114" strike="noStrike">
                <a:solidFill>
                  <a:srgbClr val="ebf0ed"/>
                </a:solidFill>
                <a:latin typeface="Trebuchet MS"/>
              </a:rPr>
              <a:t>e</a:t>
            </a:r>
            <a:r>
              <a:rPr b="1" lang="en-US" sz="1800" spc="-55" strike="noStrike">
                <a:solidFill>
                  <a:srgbClr val="ebf0ed"/>
                </a:solidFill>
                <a:latin typeface="Trebuchet MS"/>
              </a:rPr>
              <a:t>f</a:t>
            </a:r>
            <a:r>
              <a:rPr b="1" lang="en-US" sz="1800" spc="-80" strike="noStrike">
                <a:solidFill>
                  <a:srgbClr val="ebf0ed"/>
                </a:solidFill>
                <a:latin typeface="Trebuchet MS"/>
              </a:rPr>
              <a:t>a</a:t>
            </a:r>
            <a:r>
              <a:rPr b="1" lang="en-US" sz="1800" spc="-86" strike="noStrike">
                <a:solidFill>
                  <a:srgbClr val="ebf0ed"/>
                </a:solidFill>
                <a:latin typeface="Trebuchet MS"/>
              </a:rPr>
              <a:t>ul</a:t>
            </a:r>
            <a:r>
              <a:rPr b="1" lang="en-US" sz="1800" spc="-111" strike="noStrike">
                <a:solidFill>
                  <a:srgbClr val="ebf0ed"/>
                </a:solidFill>
                <a:latin typeface="Trebuchet MS"/>
              </a:rPr>
              <a:t>t</a:t>
            </a:r>
            <a:r>
              <a:rPr b="1" lang="en-US" sz="1800" spc="-276" strike="noStrike">
                <a:solidFill>
                  <a:srgbClr val="ebf0ed"/>
                </a:solidFill>
                <a:latin typeface="Trebuchet MS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5" name="object 13"/>
          <p:cNvSpPr/>
          <p:nvPr/>
        </p:nvSpPr>
        <p:spPr>
          <a:xfrm>
            <a:off x="8820360" y="4802400"/>
            <a:ext cx="304560" cy="21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3120" bIns="0" anchor="t">
            <a:sp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D9E0D0D0-F6D8-415A-8110-F1E744E76775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67" name="object 3"/>
          <p:cNvSpPr/>
          <p:nvPr/>
        </p:nvSpPr>
        <p:spPr>
          <a:xfrm>
            <a:off x="0" y="0"/>
            <a:ext cx="3881520" cy="2241720"/>
          </a:xfrm>
          <a:custGeom>
            <a:avLst/>
            <a:gdLst/>
            <a:ahLst/>
            <a:rect l="l" t="t" r="r" b="b"/>
            <a:pathLst>
              <a:path w="3881754" h="2242185">
                <a:moveTo>
                  <a:pt x="3881628" y="0"/>
                </a:moveTo>
                <a:lnTo>
                  <a:pt x="0" y="0"/>
                </a:lnTo>
                <a:lnTo>
                  <a:pt x="0" y="2241804"/>
                </a:lnTo>
                <a:lnTo>
                  <a:pt x="388162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68" name="object 4"/>
          <p:cNvGrpSpPr/>
          <p:nvPr/>
        </p:nvGrpSpPr>
        <p:grpSpPr>
          <a:xfrm>
            <a:off x="0" y="12600"/>
            <a:ext cx="9144000" cy="5131080"/>
            <a:chOff x="0" y="12600"/>
            <a:chExt cx="9144000" cy="5131080"/>
          </a:xfrm>
        </p:grpSpPr>
        <p:sp>
          <p:nvSpPr>
            <p:cNvPr id="469" name="object 5"/>
            <p:cNvSpPr/>
            <p:nvPr/>
          </p:nvSpPr>
          <p:spPr>
            <a:xfrm>
              <a:off x="6975360" y="3892320"/>
              <a:ext cx="2168640" cy="1251360"/>
            </a:xfrm>
            <a:custGeom>
              <a:avLst/>
              <a:gdLst/>
              <a:ahLst/>
              <a:rect l="l" t="t" r="r" b="b"/>
              <a:pathLst>
                <a:path w="2169159" h="1251585">
                  <a:moveTo>
                    <a:pt x="2168652" y="0"/>
                  </a:moveTo>
                  <a:lnTo>
                    <a:pt x="0" y="1251203"/>
                  </a:lnTo>
                  <a:lnTo>
                    <a:pt x="2168652" y="1251203"/>
                  </a:lnTo>
                  <a:lnTo>
                    <a:pt x="216865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70" name="object 6" descr=""/>
            <p:cNvPicPr/>
            <p:nvPr/>
          </p:nvPicPr>
          <p:blipFill>
            <a:blip r:embed="rId2"/>
            <a:stretch/>
          </p:blipFill>
          <p:spPr>
            <a:xfrm>
              <a:off x="0" y="12600"/>
              <a:ext cx="9143640" cy="5130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71" name="object 7" descr=""/>
            <p:cNvPicPr/>
            <p:nvPr/>
          </p:nvPicPr>
          <p:blipFill>
            <a:blip r:embed="rId3"/>
            <a:stretch/>
          </p:blipFill>
          <p:spPr>
            <a:xfrm>
              <a:off x="1774080" y="831960"/>
              <a:ext cx="5591880" cy="1920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72" name="PlaceHolder 1"/>
          <p:cNvSpPr>
            <a:spLocks noGrp="1"/>
          </p:cNvSpPr>
          <p:nvPr>
            <p:ph/>
          </p:nvPr>
        </p:nvSpPr>
        <p:spPr>
          <a:xfrm>
            <a:off x="2310120" y="1008000"/>
            <a:ext cx="4523400" cy="2905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5120">
              <a:lnSpc>
                <a:spcPct val="100000"/>
              </a:lnSpc>
              <a:spcBef>
                <a:spcPts val="99"/>
              </a:spcBef>
              <a:buNone/>
            </a:pPr>
            <a:r>
              <a:rPr b="1" i="1" lang="en-US" sz="7200" spc="-676" strike="noStrike">
                <a:solidFill>
                  <a:srgbClr val="171f21"/>
                </a:solidFill>
                <a:latin typeface="Trebuchet MS"/>
              </a:rPr>
              <a:t>THANK</a:t>
            </a:r>
            <a:r>
              <a:rPr b="1" i="1" lang="en-US" sz="7200" spc="-58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7200" spc="-970" strike="noStrike">
                <a:solidFill>
                  <a:srgbClr val="171f21"/>
                </a:solidFill>
                <a:latin typeface="Trebuchet MS"/>
              </a:rPr>
              <a:t>YOU!</a:t>
            </a:r>
            <a:endParaRPr b="0" lang="en-US" sz="7200" spc="-1" strike="noStrike">
              <a:latin typeface="Calibri"/>
            </a:endParaRPr>
          </a:p>
        </p:txBody>
      </p:sp>
      <p:pic>
        <p:nvPicPr>
          <p:cNvPr id="473" name="object 9" descr=""/>
          <p:cNvPicPr/>
          <p:nvPr/>
        </p:nvPicPr>
        <p:blipFill>
          <a:blip r:embed="rId4"/>
          <a:stretch/>
        </p:blipFill>
        <p:spPr>
          <a:xfrm>
            <a:off x="8749440" y="4797720"/>
            <a:ext cx="384480" cy="345600"/>
          </a:xfrm>
          <a:prstGeom prst="rect">
            <a:avLst/>
          </a:prstGeom>
          <a:ln w="0">
            <a:noFill/>
          </a:ln>
        </p:spPr>
      </p:pic>
      <p:sp>
        <p:nvSpPr>
          <p:cNvPr id="474" name="object 10"/>
          <p:cNvSpPr/>
          <p:nvPr/>
        </p:nvSpPr>
        <p:spPr>
          <a:xfrm>
            <a:off x="3614400" y="2295000"/>
            <a:ext cx="4656240" cy="165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94400" bIns="0" anchor="t">
            <a:spAutoFit/>
          </a:bodyPr>
          <a:p>
            <a:pPr marL="12600">
              <a:lnSpc>
                <a:spcPct val="100000"/>
              </a:lnSpc>
              <a:spcBef>
                <a:spcPts val="1531"/>
              </a:spcBef>
              <a:buNone/>
            </a:pPr>
            <a:r>
              <a:rPr b="1" i="1" lang="en-US" sz="2400" spc="-140" strike="noStrike">
                <a:solidFill>
                  <a:srgbClr val="ffffff"/>
                </a:solidFill>
                <a:latin typeface="Trebuchet MS"/>
              </a:rPr>
              <a:t>Best</a:t>
            </a:r>
            <a:r>
              <a:rPr b="1" i="1" lang="en-US" sz="2400" spc="-211" strike="noStrike">
                <a:solidFill>
                  <a:srgbClr val="ffffff"/>
                </a:solidFill>
                <a:latin typeface="Trebuchet MS"/>
              </a:rPr>
              <a:t> </a:t>
            </a:r>
            <a:r>
              <a:rPr b="1" i="1" lang="en-US" sz="2400" spc="-157" strike="noStrike">
                <a:solidFill>
                  <a:srgbClr val="ffffff"/>
                </a:solidFill>
                <a:latin typeface="Trebuchet MS"/>
              </a:rPr>
              <a:t>Rega</a:t>
            </a:r>
            <a:r>
              <a:rPr b="1" i="1" lang="en-US" sz="2400" spc="-216" strike="noStrike">
                <a:solidFill>
                  <a:srgbClr val="ffffff"/>
                </a:solidFill>
                <a:latin typeface="Trebuchet MS"/>
              </a:rPr>
              <a:t>rd</a:t>
            </a:r>
            <a:r>
              <a:rPr b="1" i="1" lang="en-US" sz="2400" spc="-66" strike="noStrike">
                <a:solidFill>
                  <a:srgbClr val="ffffff"/>
                </a:solidFill>
                <a:latin typeface="Trebuchet MS"/>
              </a:rPr>
              <a:t>s</a:t>
            </a:r>
            <a:endParaRPr b="0" lang="en-US" sz="2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29"/>
              </a:spcBef>
              <a:buNone/>
            </a:pPr>
            <a:r>
              <a:rPr b="0" lang="en-US" sz="2400" spc="-211" strike="noStrike">
                <a:solidFill>
                  <a:srgbClr val="ffffff"/>
                </a:solidFill>
                <a:latin typeface="Lucida Sans Unicode"/>
              </a:rPr>
              <a:t>Y</a:t>
            </a:r>
            <a:r>
              <a:rPr b="0" lang="en-US" sz="2400" spc="-202" strike="noStrike">
                <a:solidFill>
                  <a:srgbClr val="ffffff"/>
                </a:solidFill>
                <a:latin typeface="Lucida Sans Unicode"/>
              </a:rPr>
              <a:t>o</a:t>
            </a:r>
            <a:r>
              <a:rPr b="0" lang="en-US" sz="2400" spc="-216" strike="noStrike">
                <a:solidFill>
                  <a:srgbClr val="ffffff"/>
                </a:solidFill>
                <a:latin typeface="Lucida Sans Unicode"/>
              </a:rPr>
              <a:t>u</a:t>
            </a:r>
            <a:r>
              <a:rPr b="0" lang="en-US" sz="2400" spc="-262" strike="noStrike">
                <a:solidFill>
                  <a:srgbClr val="ffffff"/>
                </a:solidFill>
                <a:latin typeface="Lucida Sans Unicode"/>
              </a:rPr>
              <a:t> </a:t>
            </a:r>
            <a:r>
              <a:rPr b="0" lang="en-US" sz="2400" spc="-171" strike="noStrike">
                <a:solidFill>
                  <a:srgbClr val="ffffff"/>
                </a:solidFill>
                <a:latin typeface="Lucida Sans Unicode"/>
              </a:rPr>
              <a:t>can</a:t>
            </a:r>
            <a:r>
              <a:rPr b="0" lang="en-US" sz="2400" spc="-231" strike="noStrike">
                <a:solidFill>
                  <a:srgbClr val="ffffff"/>
                </a:solidFill>
                <a:latin typeface="Lucida Sans Unicode"/>
              </a:rPr>
              <a:t> </a:t>
            </a:r>
            <a:r>
              <a:rPr b="0" lang="en-US" sz="2400" spc="-157" strike="noStrike">
                <a:solidFill>
                  <a:srgbClr val="ffffff"/>
                </a:solidFill>
                <a:latin typeface="Lucida Sans Unicode"/>
              </a:rPr>
              <a:t>cont</a:t>
            </a:r>
            <a:r>
              <a:rPr b="0" lang="en-US" sz="2400" spc="-171" strike="noStrike">
                <a:solidFill>
                  <a:srgbClr val="ffffff"/>
                </a:solidFill>
                <a:latin typeface="Lucida Sans Unicode"/>
              </a:rPr>
              <a:t>a</a:t>
            </a:r>
            <a:r>
              <a:rPr b="0" lang="en-US" sz="2400" spc="-120" strike="noStrike">
                <a:solidFill>
                  <a:srgbClr val="ffffff"/>
                </a:solidFill>
                <a:latin typeface="Lucida Sans Unicode"/>
              </a:rPr>
              <a:t>ct</a:t>
            </a:r>
            <a:r>
              <a:rPr b="0" lang="en-US" sz="2400" spc="-236" strike="noStrike">
                <a:solidFill>
                  <a:srgbClr val="ffffff"/>
                </a:solidFill>
                <a:latin typeface="Lucida Sans Unicode"/>
              </a:rPr>
              <a:t> </a:t>
            </a:r>
            <a:r>
              <a:rPr b="0" lang="en-US" sz="2400" spc="-225" strike="noStrike">
                <a:solidFill>
                  <a:srgbClr val="ffffff"/>
                </a:solidFill>
                <a:latin typeface="Lucida Sans Unicode"/>
              </a:rPr>
              <a:t>u</a:t>
            </a:r>
            <a:r>
              <a:rPr b="0" lang="en-US" sz="2400" spc="-111" strike="noStrike">
                <a:solidFill>
                  <a:srgbClr val="ffffff"/>
                </a:solidFill>
                <a:latin typeface="Lucida Sans Unicode"/>
              </a:rPr>
              <a:t>s</a:t>
            </a:r>
            <a:r>
              <a:rPr b="0" lang="en-US" sz="2400" spc="-236" strike="noStrike">
                <a:solidFill>
                  <a:srgbClr val="ffffff"/>
                </a:solidFill>
                <a:latin typeface="Lucida Sans Unicode"/>
              </a:rPr>
              <a:t> </a:t>
            </a:r>
            <a:r>
              <a:rPr b="0" lang="en-US" sz="2400" spc="-92" strike="noStrike">
                <a:solidFill>
                  <a:srgbClr val="ffffff"/>
                </a:solidFill>
                <a:latin typeface="Lucida Sans Unicode"/>
              </a:rPr>
              <a:t>at</a:t>
            </a:r>
            <a:endParaRPr b="0" lang="en-US" sz="2400" spc="-1" strike="noStrike">
              <a:latin typeface="Arial"/>
            </a:endParaRPr>
          </a:p>
          <a:p>
            <a:pPr marL="88920">
              <a:lnSpc>
                <a:spcPct val="100000"/>
              </a:lnSpc>
              <a:spcBef>
                <a:spcPts val="1451"/>
              </a:spcBef>
              <a:buNone/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63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0" lang="en-US" sz="2400" spc="-7" strike="noStrike" u="sng">
                <a:solidFill>
                  <a:srgbClr val="ffffff"/>
                </a:solidFill>
                <a:uFillTx/>
                <a:latin typeface="Cambria"/>
              </a:rPr>
              <a:t>tusharprasad96@gmail.com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5" name="object 11"/>
          <p:cNvSpPr/>
          <p:nvPr/>
        </p:nvSpPr>
        <p:spPr>
          <a:xfrm>
            <a:off x="8820360" y="4802400"/>
            <a:ext cx="304560" cy="21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3120" bIns="0" anchor="t">
            <a:sp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BB8085B8-3640-4C64-A562-1337F8BD87C3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object 2" descr=""/>
          <p:cNvPicPr/>
          <p:nvPr/>
        </p:nvPicPr>
        <p:blipFill>
          <a:blip r:embed="rId1"/>
          <a:stretch/>
        </p:blipFill>
        <p:spPr>
          <a:xfrm>
            <a:off x="472320" y="2324160"/>
            <a:ext cx="6332760" cy="1969560"/>
          </a:xfrm>
          <a:prstGeom prst="rect">
            <a:avLst/>
          </a:prstGeom>
          <a:ln w="0">
            <a:noFill/>
          </a:ln>
        </p:spPr>
      </p:pic>
      <p:sp>
        <p:nvSpPr>
          <p:cNvPr id="205" name="object 3"/>
          <p:cNvSpPr/>
          <p:nvPr/>
        </p:nvSpPr>
        <p:spPr>
          <a:xfrm>
            <a:off x="842760" y="2438640"/>
            <a:ext cx="5463360" cy="206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5760" bIns="0" anchor="t">
            <a:spAutoFit/>
          </a:bodyPr>
          <a:p>
            <a:pPr marL="12600">
              <a:lnSpc>
                <a:spcPts val="5179"/>
              </a:lnSpc>
              <a:spcBef>
                <a:spcPts val="754"/>
              </a:spcBef>
              <a:buNone/>
            </a:pPr>
            <a:r>
              <a:rPr b="1" i="1" lang="en-US" sz="4800" spc="-386" strike="noStrike">
                <a:solidFill>
                  <a:srgbClr val="00cc9f"/>
                </a:solidFill>
                <a:latin typeface="Trebuchet MS"/>
              </a:rPr>
              <a:t>Univariate</a:t>
            </a:r>
            <a:r>
              <a:rPr b="1" i="1" lang="en-US" sz="4800" spc="-395" strike="noStrike">
                <a:solidFill>
                  <a:srgbClr val="00cc9f"/>
                </a:solidFill>
                <a:latin typeface="Trebuchet MS"/>
              </a:rPr>
              <a:t> </a:t>
            </a:r>
            <a:r>
              <a:rPr b="1" i="1" lang="en-US" sz="4800" spc="-287" strike="noStrike">
                <a:solidFill>
                  <a:srgbClr val="00cc9f"/>
                </a:solidFill>
                <a:latin typeface="Trebuchet MS"/>
              </a:rPr>
              <a:t>A</a:t>
            </a:r>
            <a:r>
              <a:rPr b="1" i="1" lang="en-US" sz="4800" spc="-276" strike="noStrike">
                <a:solidFill>
                  <a:srgbClr val="00cc9f"/>
                </a:solidFill>
                <a:latin typeface="Trebuchet MS"/>
              </a:rPr>
              <a:t>n</a:t>
            </a:r>
            <a:r>
              <a:rPr b="1" i="1" lang="en-US" sz="4800" spc="-307" strike="noStrike">
                <a:solidFill>
                  <a:srgbClr val="00cc9f"/>
                </a:solidFill>
                <a:latin typeface="Trebuchet MS"/>
              </a:rPr>
              <a:t>alysis</a:t>
            </a:r>
            <a:r>
              <a:rPr b="1" i="1" lang="en-US" sz="4800" spc="-395" strike="noStrike">
                <a:solidFill>
                  <a:srgbClr val="00cc9f"/>
                </a:solidFill>
                <a:latin typeface="Trebuchet MS"/>
              </a:rPr>
              <a:t> </a:t>
            </a:r>
            <a:r>
              <a:rPr b="1" i="1" lang="en-US" sz="4800" spc="-307" strike="noStrike">
                <a:solidFill>
                  <a:srgbClr val="00cc9f"/>
                </a:solidFill>
                <a:latin typeface="Trebuchet MS"/>
              </a:rPr>
              <a:t>of  </a:t>
            </a:r>
            <a:r>
              <a:rPr b="1" i="1" lang="en-US" sz="4800" spc="-401" strike="noStrike">
                <a:solidFill>
                  <a:srgbClr val="00cc9f"/>
                </a:solidFill>
                <a:latin typeface="Trebuchet MS"/>
              </a:rPr>
              <a:t>Categorical</a:t>
            </a:r>
            <a:r>
              <a:rPr b="1" i="1" lang="en-US" sz="4800" spc="-392" strike="noStrike">
                <a:solidFill>
                  <a:srgbClr val="00cc9f"/>
                </a:solidFill>
                <a:latin typeface="Trebuchet MS"/>
              </a:rPr>
              <a:t> </a:t>
            </a:r>
            <a:r>
              <a:rPr b="1" i="1" lang="en-US" sz="4800" spc="-497" strike="noStrike">
                <a:solidFill>
                  <a:srgbClr val="00cc9f"/>
                </a:solidFill>
                <a:latin typeface="Trebuchet MS"/>
              </a:rPr>
              <a:t>V</a:t>
            </a:r>
            <a:r>
              <a:rPr b="1" i="1" lang="en-US" sz="4800" spc="-446" strike="noStrike">
                <a:solidFill>
                  <a:srgbClr val="00cc9f"/>
                </a:solidFill>
                <a:latin typeface="Trebuchet MS"/>
              </a:rPr>
              <a:t>a</a:t>
            </a:r>
            <a:r>
              <a:rPr b="1" i="1" lang="en-US" sz="4800" spc="-350" strike="noStrike">
                <a:solidFill>
                  <a:srgbClr val="00cc9f"/>
                </a:solidFill>
                <a:latin typeface="Trebuchet MS"/>
              </a:rPr>
              <a:t>riables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06" name="object 4" descr=""/>
          <p:cNvPicPr/>
          <p:nvPr/>
        </p:nvPicPr>
        <p:blipFill>
          <a:blip r:embed="rId2"/>
          <a:stretch/>
        </p:blipFill>
        <p:spPr>
          <a:xfrm>
            <a:off x="0" y="0"/>
            <a:ext cx="2667240" cy="3391200"/>
          </a:xfrm>
          <a:prstGeom prst="rect">
            <a:avLst/>
          </a:prstGeom>
          <a:ln w="0">
            <a:noFill/>
          </a:ln>
        </p:spPr>
      </p:pic>
      <p:sp>
        <p:nvSpPr>
          <p:cNvPr id="207" name="object 5"/>
          <p:cNvSpPr/>
          <p:nvPr/>
        </p:nvSpPr>
        <p:spPr>
          <a:xfrm>
            <a:off x="726840" y="207360"/>
            <a:ext cx="950400" cy="199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i="1" lang="en-US" sz="13000" spc="-341" strike="noStrike">
                <a:solidFill>
                  <a:srgbClr val="3df385"/>
                </a:solidFill>
                <a:latin typeface="Trebuchet MS"/>
              </a:rPr>
              <a:t>1</a:t>
            </a:r>
            <a:endParaRPr b="0" lang="en-US" sz="1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object 2" descr=""/>
          <p:cNvPicPr/>
          <p:nvPr/>
        </p:nvPicPr>
        <p:blipFill>
          <a:blip r:embed="rId1"/>
          <a:stretch/>
        </p:blipFill>
        <p:spPr>
          <a:xfrm>
            <a:off x="187560" y="484560"/>
            <a:ext cx="2239200" cy="2169000"/>
          </a:xfrm>
          <a:prstGeom prst="rect">
            <a:avLst/>
          </a:prstGeom>
          <a:ln w="0">
            <a:noFill/>
          </a:ln>
        </p:spPr>
      </p:pic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19760" y="560160"/>
            <a:ext cx="1776240" cy="2254320"/>
          </a:xfrm>
          <a:prstGeom prst="rect">
            <a:avLst/>
          </a:prstGeom>
          <a:noFill/>
          <a:ln w="0">
            <a:noFill/>
          </a:ln>
        </p:spPr>
        <p:txBody>
          <a:bodyPr lIns="0" rIns="0" tIns="61560" bIns="0" anchor="t">
            <a:noAutofit/>
          </a:bodyPr>
          <a:p>
            <a:pPr marL="12600">
              <a:lnSpc>
                <a:spcPct val="90000"/>
              </a:lnSpc>
              <a:spcBef>
                <a:spcPts val="485"/>
              </a:spcBef>
              <a:buNone/>
            </a:pPr>
            <a:r>
              <a:rPr b="1" i="1" lang="en-US" sz="3200" spc="-185" strike="noStrike">
                <a:solidFill>
                  <a:srgbClr val="171f21"/>
                </a:solidFill>
                <a:latin typeface="Trebuchet MS"/>
              </a:rPr>
              <a:t>Income </a:t>
            </a:r>
            <a:r>
              <a:rPr b="1" i="1" lang="en-US" sz="3200" spc="-182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381" strike="noStrike">
                <a:solidFill>
                  <a:srgbClr val="171f21"/>
                </a:solidFill>
                <a:latin typeface="Trebuchet MS"/>
              </a:rPr>
              <a:t>Type</a:t>
            </a:r>
            <a:r>
              <a:rPr b="1" i="1" lang="en-US" sz="3200" spc="-262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05" strike="noStrike">
                <a:solidFill>
                  <a:srgbClr val="171f21"/>
                </a:solidFill>
                <a:latin typeface="Trebuchet MS"/>
              </a:rPr>
              <a:t>of  </a:t>
            </a:r>
            <a:r>
              <a:rPr b="1" i="1" lang="en-US" sz="3200" spc="-236" strike="noStrike">
                <a:solidFill>
                  <a:srgbClr val="171f21"/>
                </a:solidFill>
                <a:latin typeface="Trebuchet MS"/>
              </a:rPr>
              <a:t>Loan </a:t>
            </a:r>
            <a:r>
              <a:rPr b="1" i="1" lang="en-US" sz="3200" spc="-23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25" strike="noStrike">
                <a:solidFill>
                  <a:srgbClr val="171f21"/>
                </a:solidFill>
                <a:latin typeface="Trebuchet MS"/>
              </a:rPr>
              <a:t>Applicants</a:t>
            </a:r>
            <a:endParaRPr b="0" lang="en-US" sz="3200" spc="-1" strike="noStrike">
              <a:latin typeface="Calibri"/>
            </a:endParaRPr>
          </a:p>
        </p:txBody>
      </p:sp>
      <p:grpSp>
        <p:nvGrpSpPr>
          <p:cNvPr id="210" name="object 4"/>
          <p:cNvGrpSpPr/>
          <p:nvPr/>
        </p:nvGrpSpPr>
        <p:grpSpPr>
          <a:xfrm>
            <a:off x="2513160" y="178200"/>
            <a:ext cx="6620760" cy="4965120"/>
            <a:chOff x="2513160" y="178200"/>
            <a:chExt cx="6620760" cy="4965120"/>
          </a:xfrm>
        </p:grpSpPr>
        <p:pic>
          <p:nvPicPr>
            <p:cNvPr id="211" name="object 5" descr=""/>
            <p:cNvPicPr/>
            <p:nvPr/>
          </p:nvPicPr>
          <p:blipFill>
            <a:blip r:embed="rId2"/>
            <a:stretch/>
          </p:blipFill>
          <p:spPr>
            <a:xfrm>
              <a:off x="8834760" y="4797720"/>
              <a:ext cx="299160" cy="34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2" name="object 6" descr=""/>
            <p:cNvPicPr/>
            <p:nvPr/>
          </p:nvPicPr>
          <p:blipFill>
            <a:blip r:embed="rId3"/>
            <a:stretch/>
          </p:blipFill>
          <p:spPr>
            <a:xfrm>
              <a:off x="2513160" y="178200"/>
              <a:ext cx="6359400" cy="4786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13" name="PlaceHolder 2"/>
          <p:cNvSpPr>
            <a:spLocks noGrp="1"/>
          </p:cNvSpPr>
          <p:nvPr>
            <p:ph type="sldNum"/>
          </p:nvPr>
        </p:nvSpPr>
        <p:spPr>
          <a:xfrm>
            <a:off x="8820360" y="4802400"/>
            <a:ext cx="246600" cy="301644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14AC4727-F58F-4BC9-9193-731FECA5B397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object 2" descr=""/>
          <p:cNvPicPr/>
          <p:nvPr/>
        </p:nvPicPr>
        <p:blipFill>
          <a:blip r:embed="rId1"/>
          <a:stretch/>
        </p:blipFill>
        <p:spPr>
          <a:xfrm>
            <a:off x="6975360" y="3892320"/>
            <a:ext cx="2168280" cy="1251000"/>
          </a:xfrm>
          <a:prstGeom prst="rect">
            <a:avLst/>
          </a:prstGeom>
          <a:ln w="0">
            <a:noFill/>
          </a:ln>
        </p:spPr>
      </p:pic>
      <p:pic>
        <p:nvPicPr>
          <p:cNvPr id="215" name="object 3" descr=""/>
          <p:cNvPicPr/>
          <p:nvPr/>
        </p:nvPicPr>
        <p:blipFill>
          <a:blip r:embed="rId2"/>
          <a:stretch/>
        </p:blipFill>
        <p:spPr>
          <a:xfrm>
            <a:off x="7066800" y="3933360"/>
            <a:ext cx="2076840" cy="1209600"/>
          </a:xfrm>
          <a:prstGeom prst="rect">
            <a:avLst/>
          </a:prstGeom>
          <a:ln w="0">
            <a:noFill/>
          </a:ln>
        </p:spPr>
      </p:pic>
      <p:grpSp>
        <p:nvGrpSpPr>
          <p:cNvPr id="216" name="object 4"/>
          <p:cNvGrpSpPr/>
          <p:nvPr/>
        </p:nvGrpSpPr>
        <p:grpSpPr>
          <a:xfrm>
            <a:off x="0" y="0"/>
            <a:ext cx="7589880" cy="1574640"/>
            <a:chOff x="0" y="0"/>
            <a:chExt cx="7589880" cy="1574640"/>
          </a:xfrm>
        </p:grpSpPr>
        <p:pic>
          <p:nvPicPr>
            <p:cNvPr id="217" name="object 5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216684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8" name="object 6" descr=""/>
            <p:cNvPicPr/>
            <p:nvPr/>
          </p:nvPicPr>
          <p:blipFill>
            <a:blip r:embed="rId4"/>
            <a:stretch/>
          </p:blipFill>
          <p:spPr>
            <a:xfrm>
              <a:off x="0" y="0"/>
              <a:ext cx="2076840" cy="1209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9" name="object 7" descr=""/>
            <p:cNvPicPr/>
            <p:nvPr/>
          </p:nvPicPr>
          <p:blipFill>
            <a:blip r:embed="rId5"/>
            <a:stretch/>
          </p:blipFill>
          <p:spPr>
            <a:xfrm>
              <a:off x="481680" y="281880"/>
              <a:ext cx="7108200" cy="1292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713880" y="358200"/>
            <a:ext cx="6558480" cy="947520"/>
          </a:xfrm>
          <a:prstGeom prst="rect">
            <a:avLst/>
          </a:prstGeom>
          <a:noFill/>
          <a:ln w="0">
            <a:noFill/>
          </a:ln>
        </p:spPr>
        <p:txBody>
          <a:bodyPr lIns="0" rIns="0" tIns="68040" bIns="0" anchor="t">
            <a:noAutofit/>
          </a:bodyPr>
          <a:p>
            <a:pPr marL="12600">
              <a:lnSpc>
                <a:spcPts val="3461"/>
              </a:lnSpc>
              <a:spcBef>
                <a:spcPts val="536"/>
              </a:spcBef>
              <a:buNone/>
            </a:pPr>
            <a:r>
              <a:rPr b="1" i="1" lang="en-US" sz="3200" spc="-231" strike="noStrike">
                <a:solidFill>
                  <a:srgbClr val="171f21"/>
                </a:solidFill>
                <a:latin typeface="Trebuchet MS"/>
              </a:rPr>
              <a:t>Observations</a:t>
            </a:r>
            <a:r>
              <a:rPr b="1" i="1" lang="en-US" sz="3200" spc="-282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62" strike="noStrike">
                <a:solidFill>
                  <a:srgbClr val="171f21"/>
                </a:solidFill>
                <a:latin typeface="Trebuchet MS"/>
              </a:rPr>
              <a:t>from </a:t>
            </a:r>
            <a:r>
              <a:rPr b="1" i="1" lang="en-US" sz="3200" spc="-185" strike="noStrike">
                <a:solidFill>
                  <a:srgbClr val="171f21"/>
                </a:solidFill>
                <a:latin typeface="Trebuchet MS"/>
              </a:rPr>
              <a:t>Income</a:t>
            </a:r>
            <a:r>
              <a:rPr b="1" i="1" lang="en-US" sz="3200" spc="-262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381" strike="noStrike">
                <a:solidFill>
                  <a:srgbClr val="171f21"/>
                </a:solidFill>
                <a:latin typeface="Trebuchet MS"/>
              </a:rPr>
              <a:t>Type</a:t>
            </a:r>
            <a:r>
              <a:rPr b="1" i="1" lang="en-US" sz="3200" spc="-282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50" strike="noStrike">
                <a:solidFill>
                  <a:srgbClr val="171f21"/>
                </a:solidFill>
                <a:latin typeface="Trebuchet MS"/>
              </a:rPr>
              <a:t>of</a:t>
            </a:r>
            <a:r>
              <a:rPr b="1" i="1" lang="en-US" sz="3200" spc="-262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02" strike="noStrike">
                <a:solidFill>
                  <a:srgbClr val="171f21"/>
                </a:solidFill>
                <a:latin typeface="Trebuchet MS"/>
              </a:rPr>
              <a:t>Loan  </a:t>
            </a:r>
            <a:r>
              <a:rPr b="1" i="1" lang="en-US" sz="3200" spc="-225" strike="noStrike">
                <a:solidFill>
                  <a:srgbClr val="171f21"/>
                </a:solidFill>
                <a:latin typeface="Trebuchet MS"/>
              </a:rPr>
              <a:t>Applicants</a:t>
            </a:r>
            <a:endParaRPr b="0" lang="en-US" sz="3200" spc="-1" strike="noStrike">
              <a:latin typeface="Calibri"/>
            </a:endParaRPr>
          </a:p>
        </p:txBody>
      </p:sp>
      <p:pic>
        <p:nvPicPr>
          <p:cNvPr id="221" name="object 9" descr=""/>
          <p:cNvPicPr/>
          <p:nvPr/>
        </p:nvPicPr>
        <p:blipFill>
          <a:blip r:embed="rId6"/>
          <a:stretch/>
        </p:blipFill>
        <p:spPr>
          <a:xfrm>
            <a:off x="8834760" y="4797720"/>
            <a:ext cx="299160" cy="345600"/>
          </a:xfrm>
          <a:prstGeom prst="rect">
            <a:avLst/>
          </a:prstGeom>
          <a:ln w="0">
            <a:noFill/>
          </a:ln>
        </p:spPr>
      </p:pic>
      <p:sp>
        <p:nvSpPr>
          <p:cNvPr id="222" name="object 10"/>
          <p:cNvSpPr/>
          <p:nvPr/>
        </p:nvSpPr>
        <p:spPr>
          <a:xfrm>
            <a:off x="606600" y="1629360"/>
            <a:ext cx="7839360" cy="416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8040" bIns="0" anchor="t">
            <a:spAutoFit/>
          </a:bodyPr>
          <a:p>
            <a:pPr marL="12600">
              <a:lnSpc>
                <a:spcPct val="100000"/>
              </a:lnSpc>
              <a:spcBef>
                <a:spcPts val="536"/>
              </a:spcBef>
              <a:buNone/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400" spc="-106" strike="noStrike">
                <a:solidFill>
                  <a:srgbClr val="677579"/>
                </a:solidFill>
                <a:latin typeface="Trebuchet MS"/>
              </a:rPr>
              <a:t>Working</a:t>
            </a:r>
            <a:r>
              <a:rPr b="1" lang="en-US" sz="2400" spc="-23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52" strike="noStrike">
                <a:solidFill>
                  <a:srgbClr val="677579"/>
                </a:solidFill>
                <a:latin typeface="Trebuchet MS"/>
              </a:rPr>
              <a:t>class</a:t>
            </a:r>
            <a:r>
              <a:rPr b="1" lang="en-US" sz="2400" spc="-24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37" strike="noStrike">
                <a:solidFill>
                  <a:srgbClr val="677579"/>
                </a:solidFill>
                <a:latin typeface="Trebuchet MS"/>
              </a:rPr>
              <a:t>people</a:t>
            </a:r>
            <a:r>
              <a:rPr b="1" lang="en-US" sz="2400" spc="-2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26" strike="noStrike">
                <a:solidFill>
                  <a:srgbClr val="677579"/>
                </a:solidFill>
                <a:latin typeface="Trebuchet MS"/>
              </a:rPr>
              <a:t>take</a:t>
            </a:r>
            <a:r>
              <a:rPr b="1" lang="en-US" sz="2400" spc="-24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37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4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14" strike="noStrike">
                <a:solidFill>
                  <a:srgbClr val="677579"/>
                </a:solidFill>
                <a:latin typeface="Trebuchet MS"/>
              </a:rPr>
              <a:t>maximum</a:t>
            </a:r>
            <a:r>
              <a:rPr b="1" lang="en-US" sz="2400" spc="-2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72" strike="noStrike">
                <a:solidFill>
                  <a:srgbClr val="677579"/>
                </a:solidFill>
                <a:latin typeface="Trebuchet MS"/>
              </a:rPr>
              <a:t>loans</a:t>
            </a:r>
            <a:r>
              <a:rPr b="1" lang="en-US" sz="2400" spc="-2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66" strike="noStrike">
                <a:solidFill>
                  <a:srgbClr val="677579"/>
                </a:solidFill>
                <a:latin typeface="Trebuchet MS"/>
              </a:rPr>
              <a:t>among</a:t>
            </a:r>
            <a:r>
              <a:rPr b="1" lang="en-US" sz="2400" spc="-2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31" strike="noStrike">
                <a:solidFill>
                  <a:srgbClr val="677579"/>
                </a:solidFill>
                <a:latin typeface="Trebuchet MS"/>
              </a:rPr>
              <a:t>all</a:t>
            </a:r>
            <a:endParaRPr b="0" lang="en-US" sz="2400" spc="-1" strike="noStrike">
              <a:latin typeface="Arial"/>
            </a:endParaRPr>
          </a:p>
          <a:p>
            <a:pPr marL="393840">
              <a:lnSpc>
                <a:spcPct val="100000"/>
              </a:lnSpc>
              <a:spcBef>
                <a:spcPts val="434"/>
              </a:spcBef>
              <a:buNone/>
            </a:pPr>
            <a:r>
              <a:rPr b="1" lang="en-US" sz="2400" spc="-185" strike="noStrike">
                <a:solidFill>
                  <a:srgbClr val="677579"/>
                </a:solidFill>
                <a:latin typeface="Trebuchet MS"/>
              </a:rPr>
              <a:t>i</a:t>
            </a:r>
            <a:r>
              <a:rPr b="1" lang="en-US" sz="2400" spc="-131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400" spc="-182" strike="noStrike">
                <a:solidFill>
                  <a:srgbClr val="677579"/>
                </a:solidFill>
                <a:latin typeface="Trebuchet MS"/>
              </a:rPr>
              <a:t>c</a:t>
            </a:r>
            <a:r>
              <a:rPr b="1" lang="en-US" sz="2400" spc="-86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400" spc="-114" strike="noStrike">
                <a:solidFill>
                  <a:srgbClr val="677579"/>
                </a:solidFill>
                <a:latin typeface="Trebuchet MS"/>
              </a:rPr>
              <a:t>me</a:t>
            </a:r>
            <a:r>
              <a:rPr b="1" lang="en-US" sz="2400" spc="-24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06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400" spc="-114" strike="noStrike">
                <a:solidFill>
                  <a:srgbClr val="677579"/>
                </a:solidFill>
                <a:latin typeface="Trebuchet MS"/>
              </a:rPr>
              <a:t>y</a:t>
            </a:r>
            <a:r>
              <a:rPr b="1" lang="en-US" sz="2400" spc="-157" strike="noStrike">
                <a:solidFill>
                  <a:srgbClr val="677579"/>
                </a:solidFill>
                <a:latin typeface="Trebuchet MS"/>
              </a:rPr>
              <a:t>p</a:t>
            </a:r>
            <a:r>
              <a:rPr b="1" lang="en-US" sz="2400" spc="-137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400" spc="-145" strike="noStrike">
                <a:solidFill>
                  <a:srgbClr val="677579"/>
                </a:solidFill>
                <a:latin typeface="Trebuchet MS"/>
              </a:rPr>
              <a:t>s.</a:t>
            </a:r>
            <a:endParaRPr b="0" lang="en-US" sz="2400" spc="-1" strike="noStrike">
              <a:latin typeface="Arial"/>
            </a:endParaRPr>
          </a:p>
          <a:p>
            <a:pPr marL="393840" indent="-380880">
              <a:lnSpc>
                <a:spcPts val="3311"/>
              </a:lnSpc>
              <a:spcBef>
                <a:spcPts val="184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400" spc="69" strike="noStrike">
                <a:solidFill>
                  <a:srgbClr val="677579"/>
                </a:solidFill>
                <a:latin typeface="Trebuchet MS"/>
              </a:rPr>
              <a:t>S</a:t>
            </a:r>
            <a:r>
              <a:rPr b="1" lang="en-US" sz="2400" spc="-106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400" spc="-140" strike="noStrike">
                <a:solidFill>
                  <a:srgbClr val="677579"/>
                </a:solidFill>
                <a:latin typeface="Trebuchet MS"/>
              </a:rPr>
              <a:t>u</a:t>
            </a:r>
            <a:r>
              <a:rPr b="1" lang="en-US" sz="2400" spc="-114" strike="noStrike">
                <a:solidFill>
                  <a:srgbClr val="677579"/>
                </a:solidFill>
                <a:latin typeface="Trebuchet MS"/>
              </a:rPr>
              <a:t>d</a:t>
            </a:r>
            <a:r>
              <a:rPr b="1" lang="en-US" sz="2400" spc="-165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400" spc="-197" strike="noStrike">
                <a:solidFill>
                  <a:srgbClr val="677579"/>
                </a:solidFill>
                <a:latin typeface="Trebuchet MS"/>
              </a:rPr>
              <a:t>nt,</a:t>
            </a:r>
            <a:r>
              <a:rPr b="1" lang="en-US" sz="2400" spc="-24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75" strike="noStrike">
                <a:solidFill>
                  <a:srgbClr val="677579"/>
                </a:solidFill>
                <a:latin typeface="Trebuchet MS"/>
              </a:rPr>
              <a:t>U</a:t>
            </a:r>
            <a:r>
              <a:rPr b="1" lang="en-US" sz="2400" spc="-131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400" spc="-165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400" spc="-55" strike="noStrike">
                <a:solidFill>
                  <a:srgbClr val="677579"/>
                </a:solidFill>
                <a:latin typeface="Trebuchet MS"/>
              </a:rPr>
              <a:t>m</a:t>
            </a:r>
            <a:r>
              <a:rPr b="1" lang="en-US" sz="2400" spc="-197" strike="noStrike">
                <a:solidFill>
                  <a:srgbClr val="677579"/>
                </a:solidFill>
                <a:latin typeface="Trebuchet MS"/>
              </a:rPr>
              <a:t>p</a:t>
            </a:r>
            <a:r>
              <a:rPr b="1" lang="en-US" sz="2400" spc="-92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2400" spc="-111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400" spc="-100" strike="noStrike">
                <a:solidFill>
                  <a:srgbClr val="677579"/>
                </a:solidFill>
                <a:latin typeface="Trebuchet MS"/>
              </a:rPr>
              <a:t>y</a:t>
            </a:r>
            <a:r>
              <a:rPr b="1" lang="en-US" sz="2400" spc="-216" strike="noStrike">
                <a:solidFill>
                  <a:srgbClr val="677579"/>
                </a:solidFill>
                <a:latin typeface="Trebuchet MS"/>
              </a:rPr>
              <a:t>ed,</a:t>
            </a:r>
            <a:r>
              <a:rPr b="1" lang="en-US" sz="2400" spc="-2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49" strike="noStrike">
                <a:solidFill>
                  <a:srgbClr val="677579"/>
                </a:solidFill>
                <a:latin typeface="Trebuchet MS"/>
              </a:rPr>
              <a:t>B</a:t>
            </a:r>
            <a:r>
              <a:rPr b="1" lang="en-US" sz="2400" spc="-140" strike="noStrike">
                <a:solidFill>
                  <a:srgbClr val="677579"/>
                </a:solidFill>
                <a:latin typeface="Trebuchet MS"/>
              </a:rPr>
              <a:t>u</a:t>
            </a:r>
            <a:r>
              <a:rPr b="1" lang="en-US" sz="2400" spc="-72" strike="noStrike">
                <a:solidFill>
                  <a:srgbClr val="677579"/>
                </a:solidFill>
                <a:latin typeface="Trebuchet MS"/>
              </a:rPr>
              <a:t>si</a:t>
            </a:r>
            <a:r>
              <a:rPr b="1" lang="en-US" sz="2400" spc="-106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400" spc="-52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400" spc="-55" strike="noStrike">
                <a:solidFill>
                  <a:srgbClr val="677579"/>
                </a:solidFill>
                <a:latin typeface="Trebuchet MS"/>
              </a:rPr>
              <a:t>s</a:t>
            </a:r>
            <a:r>
              <a:rPr b="1" lang="en-US" sz="2400" spc="4" strike="noStrike">
                <a:solidFill>
                  <a:srgbClr val="677579"/>
                </a:solidFill>
                <a:latin typeface="Trebuchet MS"/>
              </a:rPr>
              <a:t>s</a:t>
            </a:r>
            <a:r>
              <a:rPr b="1" lang="en-US" sz="2400" spc="18" strike="noStrike">
                <a:solidFill>
                  <a:srgbClr val="677579"/>
                </a:solidFill>
                <a:latin typeface="Trebuchet MS"/>
              </a:rPr>
              <a:t>m</a:t>
            </a:r>
            <a:r>
              <a:rPr b="1" lang="en-US" sz="2400" spc="-151" strike="noStrike">
                <a:solidFill>
                  <a:srgbClr val="677579"/>
                </a:solidFill>
                <a:latin typeface="Trebuchet MS"/>
              </a:rPr>
              <a:t>en</a:t>
            </a:r>
            <a:r>
              <a:rPr b="1" lang="en-US" sz="2400" spc="-24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7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400" spc="-131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400" spc="-126" strike="noStrike">
                <a:solidFill>
                  <a:srgbClr val="677579"/>
                </a:solidFill>
                <a:latin typeface="Trebuchet MS"/>
              </a:rPr>
              <a:t>d</a:t>
            </a:r>
            <a:r>
              <a:rPr b="1" lang="en-US" sz="2400" spc="-22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57" strike="noStrike">
                <a:solidFill>
                  <a:srgbClr val="677579"/>
                </a:solidFill>
                <a:latin typeface="Trebuchet MS"/>
              </a:rPr>
              <a:t>p</a:t>
            </a:r>
            <a:r>
              <a:rPr b="1" lang="en-US" sz="2400" spc="-137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400" spc="-86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400" spc="-197" strike="noStrike">
                <a:solidFill>
                  <a:srgbClr val="677579"/>
                </a:solidFill>
                <a:latin typeface="Trebuchet MS"/>
              </a:rPr>
              <a:t>p</a:t>
            </a:r>
            <a:r>
              <a:rPr b="1" lang="en-US" sz="2400" spc="-92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2400" spc="-171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400" spc="-24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86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400" spc="-92" strike="noStrike">
                <a:solidFill>
                  <a:srgbClr val="677579"/>
                </a:solidFill>
                <a:latin typeface="Trebuchet MS"/>
              </a:rPr>
              <a:t>n  </a:t>
            </a:r>
            <a:r>
              <a:rPr b="1" lang="en-US" sz="2400" spc="-55" strike="noStrike">
                <a:solidFill>
                  <a:srgbClr val="677579"/>
                </a:solidFill>
                <a:latin typeface="Trebuchet MS"/>
              </a:rPr>
              <a:t>m</a:t>
            </a:r>
            <a:r>
              <a:rPr b="1" lang="en-US" sz="2400" spc="-7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400" spc="-106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400" spc="-165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400" spc="-191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400" spc="-140" strike="noStrike">
                <a:solidFill>
                  <a:srgbClr val="677579"/>
                </a:solidFill>
                <a:latin typeface="Trebuchet MS"/>
              </a:rPr>
              <a:t>nity</a:t>
            </a:r>
            <a:r>
              <a:rPr b="1" lang="en-US" sz="2400" spc="-2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51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2400" spc="-165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400" spc="-7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400" spc="-111" strike="noStrike">
                <a:solidFill>
                  <a:srgbClr val="677579"/>
                </a:solidFill>
                <a:latin typeface="Trebuchet MS"/>
              </a:rPr>
              <a:t>v</a:t>
            </a:r>
            <a:r>
              <a:rPr b="1" lang="en-US" sz="2400" spc="-171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400" spc="-23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37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2400" spc="-7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400" spc="-191" strike="noStrike">
                <a:solidFill>
                  <a:srgbClr val="677579"/>
                </a:solidFill>
                <a:latin typeface="Trebuchet MS"/>
              </a:rPr>
              <a:t>r</a:t>
            </a:r>
            <a:r>
              <a:rPr b="1" lang="en-US" sz="2400" spc="-114" strike="noStrike">
                <a:solidFill>
                  <a:srgbClr val="677579"/>
                </a:solidFill>
                <a:latin typeface="Trebuchet MS"/>
              </a:rPr>
              <a:t>d</a:t>
            </a:r>
            <a:r>
              <a:rPr b="1" lang="en-US" sz="2400" spc="-151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2400" spc="-126" strike="noStrike">
                <a:solidFill>
                  <a:srgbClr val="677579"/>
                </a:solidFill>
                <a:latin typeface="Trebuchet MS"/>
              </a:rPr>
              <a:t>y</a:t>
            </a:r>
            <a:r>
              <a:rPr b="1" lang="en-US" sz="2400" spc="-2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06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400" spc="-7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400" spc="-160" strike="noStrike">
                <a:solidFill>
                  <a:srgbClr val="677579"/>
                </a:solidFill>
                <a:latin typeface="Trebuchet MS"/>
              </a:rPr>
              <a:t>k</a:t>
            </a:r>
            <a:r>
              <a:rPr b="1" lang="en-US" sz="2400" spc="-171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400" spc="-2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7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400" spc="-131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400" spc="-126" strike="noStrike">
                <a:solidFill>
                  <a:srgbClr val="677579"/>
                </a:solidFill>
                <a:latin typeface="Trebuchet MS"/>
              </a:rPr>
              <a:t>y</a:t>
            </a:r>
            <a:r>
              <a:rPr b="1" lang="en-US" sz="2400" spc="-22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51" strike="noStrike">
                <a:solidFill>
                  <a:srgbClr val="677579"/>
                </a:solidFill>
                <a:latin typeface="Trebuchet MS"/>
              </a:rPr>
              <a:t>l</a:t>
            </a:r>
            <a:r>
              <a:rPr b="1" lang="en-US" sz="2400" spc="-86" strike="noStrike">
                <a:solidFill>
                  <a:srgbClr val="677579"/>
                </a:solidFill>
                <a:latin typeface="Trebuchet MS"/>
              </a:rPr>
              <a:t>o</a:t>
            </a:r>
            <a:r>
              <a:rPr b="1" lang="en-US" sz="2400" spc="-7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400" spc="-131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400" spc="-145" strike="noStrike">
                <a:solidFill>
                  <a:srgbClr val="677579"/>
                </a:solidFill>
                <a:latin typeface="Trebuchet MS"/>
              </a:rPr>
              <a:t>s.</a:t>
            </a:r>
            <a:endParaRPr b="0" lang="en-US" sz="2400" spc="-1" strike="noStrike">
              <a:latin typeface="Arial"/>
            </a:endParaRPr>
          </a:p>
          <a:p>
            <a:pPr marL="393840" indent="-380880">
              <a:lnSpc>
                <a:spcPts val="3311"/>
              </a:lnSpc>
              <a:spcBef>
                <a:spcPts val="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400" spc="-66" strike="noStrike">
                <a:solidFill>
                  <a:srgbClr val="677579"/>
                </a:solidFill>
                <a:latin typeface="Trebuchet MS"/>
              </a:rPr>
              <a:t>Among</a:t>
            </a:r>
            <a:r>
              <a:rPr b="1" lang="en-US" sz="2400" spc="-21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40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400" spc="-21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40" strike="noStrike">
                <a:solidFill>
                  <a:srgbClr val="677579"/>
                </a:solidFill>
                <a:latin typeface="Trebuchet MS"/>
              </a:rPr>
              <a:t>people</a:t>
            </a:r>
            <a:r>
              <a:rPr b="1" lang="en-US" sz="2400" spc="-2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97" strike="noStrike">
                <a:solidFill>
                  <a:srgbClr val="677579"/>
                </a:solidFill>
                <a:latin typeface="Trebuchet MS"/>
              </a:rPr>
              <a:t>who</a:t>
            </a:r>
            <a:r>
              <a:rPr b="1" lang="en-US" sz="24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26" strike="noStrike">
                <a:solidFill>
                  <a:srgbClr val="677579"/>
                </a:solidFill>
                <a:latin typeface="Trebuchet MS"/>
              </a:rPr>
              <a:t>take</a:t>
            </a:r>
            <a:r>
              <a:rPr b="1" lang="en-US" sz="2400" spc="-23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11" strike="noStrike">
                <a:solidFill>
                  <a:srgbClr val="677579"/>
                </a:solidFill>
                <a:latin typeface="Trebuchet MS"/>
              </a:rPr>
              <a:t>loans,</a:t>
            </a:r>
            <a:r>
              <a:rPr b="1" lang="en-US" sz="2400" spc="-2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40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400" spc="-21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301" strike="noStrike">
                <a:solidFill>
                  <a:srgbClr val="677579"/>
                </a:solidFill>
                <a:latin typeface="Trebuchet MS"/>
              </a:rPr>
              <a:t>%</a:t>
            </a:r>
            <a:r>
              <a:rPr b="1" lang="en-US" sz="24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26" strike="noStrike">
                <a:solidFill>
                  <a:srgbClr val="677579"/>
                </a:solidFill>
                <a:latin typeface="Trebuchet MS"/>
              </a:rPr>
              <a:t>default</a:t>
            </a:r>
            <a:r>
              <a:rPr b="1" lang="en-US" sz="2400" spc="-21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26" strike="noStrike">
                <a:solidFill>
                  <a:srgbClr val="677579"/>
                </a:solidFill>
                <a:latin typeface="Trebuchet MS"/>
              </a:rPr>
              <a:t>by</a:t>
            </a:r>
            <a:r>
              <a:rPr b="1" lang="en-US" sz="2400" spc="-22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301" strike="noStrike">
                <a:solidFill>
                  <a:srgbClr val="677579"/>
                </a:solidFill>
                <a:latin typeface="Trebuchet MS"/>
              </a:rPr>
              <a:t>%</a:t>
            </a:r>
            <a:r>
              <a:rPr b="1" lang="en-US" sz="2400" spc="-18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35" strike="noStrike">
                <a:solidFill>
                  <a:srgbClr val="677579"/>
                </a:solidFill>
                <a:latin typeface="Trebuchet MS"/>
              </a:rPr>
              <a:t>non- </a:t>
            </a:r>
            <a:r>
              <a:rPr b="1" lang="en-US" sz="2400" spc="-710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26" strike="noStrike">
                <a:solidFill>
                  <a:srgbClr val="677579"/>
                </a:solidFill>
                <a:latin typeface="Trebuchet MS"/>
              </a:rPr>
              <a:t>default</a:t>
            </a:r>
            <a:r>
              <a:rPr b="1" lang="en-US" sz="2400" spc="-22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31" strike="noStrike">
                <a:solidFill>
                  <a:srgbClr val="677579"/>
                </a:solidFill>
                <a:latin typeface="Trebuchet MS"/>
              </a:rPr>
              <a:t>ratio</a:t>
            </a:r>
            <a:r>
              <a:rPr b="1" lang="en-US" sz="2400" spc="-2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92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24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11" strike="noStrike">
                <a:solidFill>
                  <a:srgbClr val="677579"/>
                </a:solidFill>
                <a:latin typeface="Trebuchet MS"/>
              </a:rPr>
              <a:t>working</a:t>
            </a:r>
            <a:r>
              <a:rPr b="1" lang="en-US" sz="2400" spc="-23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40" strike="noStrike">
                <a:solidFill>
                  <a:srgbClr val="677579"/>
                </a:solidFill>
                <a:latin typeface="Trebuchet MS"/>
              </a:rPr>
              <a:t>people</a:t>
            </a:r>
            <a:r>
              <a:rPr b="1" lang="en-US" sz="2400" spc="-2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52" strike="noStrike">
                <a:solidFill>
                  <a:srgbClr val="677579"/>
                </a:solidFill>
                <a:latin typeface="Trebuchet MS"/>
              </a:rPr>
              <a:t>is</a:t>
            </a:r>
            <a:r>
              <a:rPr b="1" lang="en-US" sz="2400" spc="-22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37" strike="noStrike">
                <a:solidFill>
                  <a:srgbClr val="677579"/>
                </a:solidFill>
                <a:latin typeface="Trebuchet MS"/>
              </a:rPr>
              <a:t>the</a:t>
            </a:r>
            <a:r>
              <a:rPr b="1" lang="en-US" sz="24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92" strike="noStrike">
                <a:solidFill>
                  <a:srgbClr val="677579"/>
                </a:solidFill>
                <a:latin typeface="Trebuchet MS"/>
              </a:rPr>
              <a:t>highest</a:t>
            </a:r>
            <a:r>
              <a:rPr b="1" lang="en-US" sz="2400" spc="-2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11" strike="noStrike">
                <a:solidFill>
                  <a:srgbClr val="677579"/>
                </a:solidFill>
                <a:latin typeface="Trebuchet MS"/>
              </a:rPr>
              <a:t>and</a:t>
            </a:r>
            <a:r>
              <a:rPr b="1" lang="en-US" sz="2400" spc="-14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26" strike="noStrike">
                <a:solidFill>
                  <a:srgbClr val="677579"/>
                </a:solidFill>
                <a:latin typeface="Trebuchet MS"/>
              </a:rPr>
              <a:t>greater</a:t>
            </a:r>
            <a:endParaRPr b="0" lang="en-US" sz="2400" spc="-1" strike="noStrike">
              <a:latin typeface="Arial"/>
            </a:endParaRPr>
          </a:p>
          <a:p>
            <a:pPr marL="393840" indent="-380880">
              <a:lnSpc>
                <a:spcPct val="100000"/>
              </a:lnSpc>
              <a:spcBef>
                <a:spcPts val="255"/>
              </a:spcBef>
              <a:buNone/>
              <a:tabLst>
                <a:tab algn="l" pos="0"/>
              </a:tabLst>
            </a:pPr>
            <a:r>
              <a:rPr b="1" lang="en-US" sz="2400" spc="-106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400" spc="-137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2400" spc="-7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400" spc="-131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400" spc="-2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60" strike="noStrike">
                <a:solidFill>
                  <a:srgbClr val="677579"/>
                </a:solidFill>
                <a:latin typeface="Trebuchet MS"/>
              </a:rPr>
              <a:t>1</a:t>
            </a:r>
            <a:r>
              <a:rPr b="1" lang="en-US" sz="2400" spc="-367" strike="noStrike">
                <a:solidFill>
                  <a:srgbClr val="677579"/>
                </a:solidFill>
                <a:latin typeface="Trebuchet MS"/>
              </a:rPr>
              <a:t>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sldNum"/>
          </p:nvPr>
        </p:nvSpPr>
        <p:spPr>
          <a:xfrm>
            <a:off x="8820360" y="4802400"/>
            <a:ext cx="246600" cy="301644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EA07D14D-EB41-4A3F-8416-BA4A5D271C0F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object 2" descr=""/>
          <p:cNvPicPr/>
          <p:nvPr/>
        </p:nvPicPr>
        <p:blipFill>
          <a:blip r:embed="rId1"/>
          <a:stretch/>
        </p:blipFill>
        <p:spPr>
          <a:xfrm>
            <a:off x="39600" y="416160"/>
            <a:ext cx="2324520" cy="2609640"/>
          </a:xfrm>
          <a:prstGeom prst="rect">
            <a:avLst/>
          </a:prstGeom>
          <a:ln w="0">
            <a:noFill/>
          </a:ln>
        </p:spPr>
      </p:pic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272520" y="492480"/>
            <a:ext cx="1776240" cy="2254320"/>
          </a:xfrm>
          <a:prstGeom prst="rect">
            <a:avLst/>
          </a:prstGeom>
          <a:noFill/>
          <a:ln w="0">
            <a:noFill/>
          </a:ln>
        </p:spPr>
        <p:txBody>
          <a:bodyPr lIns="0" rIns="0" tIns="61560" bIns="0" anchor="t">
            <a:noAutofit/>
          </a:bodyPr>
          <a:p>
            <a:pPr marL="12600">
              <a:lnSpc>
                <a:spcPct val="90000"/>
              </a:lnSpc>
              <a:spcBef>
                <a:spcPts val="485"/>
              </a:spcBef>
              <a:buNone/>
            </a:pPr>
            <a:r>
              <a:rPr b="1" i="1" lang="en-US" sz="3200" spc="-262" strike="noStrike">
                <a:solidFill>
                  <a:srgbClr val="171f21"/>
                </a:solidFill>
                <a:latin typeface="Trebuchet MS"/>
              </a:rPr>
              <a:t>Gender </a:t>
            </a:r>
            <a:r>
              <a:rPr b="1" i="1" lang="en-US" sz="3200" spc="-25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82" strike="noStrike">
                <a:solidFill>
                  <a:srgbClr val="171f21"/>
                </a:solidFill>
                <a:latin typeface="Trebuchet MS"/>
              </a:rPr>
              <a:t>factor</a:t>
            </a:r>
            <a:r>
              <a:rPr b="1" i="1" lang="en-US" sz="3200" spc="-276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16" strike="noStrike">
                <a:solidFill>
                  <a:srgbClr val="171f21"/>
                </a:solidFill>
                <a:latin typeface="Trebuchet MS"/>
              </a:rPr>
              <a:t>in </a:t>
            </a:r>
            <a:r>
              <a:rPr b="1" i="1" lang="en-US" sz="3200" spc="-21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36" strike="noStrike">
                <a:solidFill>
                  <a:srgbClr val="171f21"/>
                </a:solidFill>
                <a:latin typeface="Trebuchet MS"/>
              </a:rPr>
              <a:t>Loan </a:t>
            </a:r>
            <a:r>
              <a:rPr b="1" i="1" lang="en-US" sz="3200" spc="-23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11" strike="noStrike">
                <a:solidFill>
                  <a:srgbClr val="171f21"/>
                </a:solidFill>
                <a:latin typeface="Trebuchet MS"/>
              </a:rPr>
              <a:t>Applicants  Data</a:t>
            </a:r>
            <a:endParaRPr b="0" lang="en-US" sz="3200" spc="-1" strike="noStrike">
              <a:latin typeface="Calibri"/>
            </a:endParaRPr>
          </a:p>
        </p:txBody>
      </p:sp>
      <p:grpSp>
        <p:nvGrpSpPr>
          <p:cNvPr id="226" name="object 4"/>
          <p:cNvGrpSpPr/>
          <p:nvPr/>
        </p:nvGrpSpPr>
        <p:grpSpPr>
          <a:xfrm>
            <a:off x="2209680" y="141840"/>
            <a:ext cx="6924240" cy="5001480"/>
            <a:chOff x="2209680" y="141840"/>
            <a:chExt cx="6924240" cy="5001480"/>
          </a:xfrm>
        </p:grpSpPr>
        <p:pic>
          <p:nvPicPr>
            <p:cNvPr id="227" name="object 5" descr=""/>
            <p:cNvPicPr/>
            <p:nvPr/>
          </p:nvPicPr>
          <p:blipFill>
            <a:blip r:embed="rId2"/>
            <a:stretch/>
          </p:blipFill>
          <p:spPr>
            <a:xfrm>
              <a:off x="8834760" y="4797720"/>
              <a:ext cx="299160" cy="34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8" name="object 6" descr=""/>
            <p:cNvPicPr/>
            <p:nvPr/>
          </p:nvPicPr>
          <p:blipFill>
            <a:blip r:embed="rId3"/>
            <a:stretch/>
          </p:blipFill>
          <p:spPr>
            <a:xfrm>
              <a:off x="2209680" y="141840"/>
              <a:ext cx="6581880" cy="4859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29" name="PlaceHolder 2"/>
          <p:cNvSpPr>
            <a:spLocks noGrp="1"/>
          </p:cNvSpPr>
          <p:nvPr>
            <p:ph type="sldNum"/>
          </p:nvPr>
        </p:nvSpPr>
        <p:spPr>
          <a:xfrm>
            <a:off x="8820360" y="4802400"/>
            <a:ext cx="246600" cy="301644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92788926-C3F8-4B34-A265-6F76F29834BD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object 2" descr=""/>
          <p:cNvPicPr/>
          <p:nvPr/>
        </p:nvPicPr>
        <p:blipFill>
          <a:blip r:embed="rId1"/>
          <a:stretch/>
        </p:blipFill>
        <p:spPr>
          <a:xfrm>
            <a:off x="6975360" y="3892320"/>
            <a:ext cx="2168280" cy="1251000"/>
          </a:xfrm>
          <a:prstGeom prst="rect">
            <a:avLst/>
          </a:prstGeom>
          <a:ln w="0">
            <a:noFill/>
          </a:ln>
        </p:spPr>
      </p:pic>
      <p:pic>
        <p:nvPicPr>
          <p:cNvPr id="231" name="object 3" descr=""/>
          <p:cNvPicPr/>
          <p:nvPr/>
        </p:nvPicPr>
        <p:blipFill>
          <a:blip r:embed="rId2"/>
          <a:stretch/>
        </p:blipFill>
        <p:spPr>
          <a:xfrm>
            <a:off x="7066800" y="3933360"/>
            <a:ext cx="2076840" cy="1209600"/>
          </a:xfrm>
          <a:prstGeom prst="rect">
            <a:avLst/>
          </a:prstGeom>
          <a:ln w="0">
            <a:noFill/>
          </a:ln>
        </p:spPr>
      </p:pic>
      <p:grpSp>
        <p:nvGrpSpPr>
          <p:cNvPr id="232" name="object 4"/>
          <p:cNvGrpSpPr/>
          <p:nvPr/>
        </p:nvGrpSpPr>
        <p:grpSpPr>
          <a:xfrm>
            <a:off x="0" y="0"/>
            <a:ext cx="7582320" cy="1407240"/>
            <a:chOff x="0" y="0"/>
            <a:chExt cx="7582320" cy="1407240"/>
          </a:xfrm>
        </p:grpSpPr>
        <p:pic>
          <p:nvPicPr>
            <p:cNvPr id="233" name="object 5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2166840" cy="125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4" name="object 6" descr=""/>
            <p:cNvPicPr/>
            <p:nvPr/>
          </p:nvPicPr>
          <p:blipFill>
            <a:blip r:embed="rId4"/>
            <a:stretch/>
          </p:blipFill>
          <p:spPr>
            <a:xfrm>
              <a:off x="0" y="0"/>
              <a:ext cx="2076840" cy="1209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5" name="object 7" descr=""/>
            <p:cNvPicPr/>
            <p:nvPr/>
          </p:nvPicPr>
          <p:blipFill>
            <a:blip r:embed="rId5"/>
            <a:stretch/>
          </p:blipFill>
          <p:spPr>
            <a:xfrm>
              <a:off x="425160" y="553320"/>
              <a:ext cx="7157160" cy="853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57720" y="629640"/>
            <a:ext cx="6694920" cy="98856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1" i="1" lang="en-US" sz="3200" spc="-231" strike="noStrike">
                <a:solidFill>
                  <a:srgbClr val="171f21"/>
                </a:solidFill>
                <a:latin typeface="Trebuchet MS"/>
              </a:rPr>
              <a:t>Observations</a:t>
            </a:r>
            <a:r>
              <a:rPr b="1" i="1" lang="en-US" sz="3200" spc="-282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62" strike="noStrike">
                <a:solidFill>
                  <a:srgbClr val="171f21"/>
                </a:solidFill>
                <a:latin typeface="Trebuchet MS"/>
              </a:rPr>
              <a:t>from Gender</a:t>
            </a:r>
            <a:r>
              <a:rPr b="1" i="1" lang="en-US" sz="3200" spc="-287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191" strike="noStrike">
                <a:solidFill>
                  <a:srgbClr val="171f21"/>
                </a:solidFill>
                <a:latin typeface="Trebuchet MS"/>
              </a:rPr>
              <a:t>based</a:t>
            </a:r>
            <a:r>
              <a:rPr b="1" i="1" lang="en-US" sz="3200" spc="-270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02" strike="noStrike">
                <a:solidFill>
                  <a:srgbClr val="171f21"/>
                </a:solidFill>
                <a:latin typeface="Trebuchet MS"/>
              </a:rPr>
              <a:t>graphs</a:t>
            </a:r>
            <a:endParaRPr b="0" lang="en-US" sz="3200" spc="-1" strike="noStrike">
              <a:latin typeface="Calibri"/>
            </a:endParaRPr>
          </a:p>
        </p:txBody>
      </p:sp>
      <p:pic>
        <p:nvPicPr>
          <p:cNvPr id="237" name="object 9" descr=""/>
          <p:cNvPicPr/>
          <p:nvPr/>
        </p:nvPicPr>
        <p:blipFill>
          <a:blip r:embed="rId6"/>
          <a:stretch/>
        </p:blipFill>
        <p:spPr>
          <a:xfrm>
            <a:off x="8834760" y="4797720"/>
            <a:ext cx="299160" cy="345600"/>
          </a:xfrm>
          <a:prstGeom prst="rect">
            <a:avLst/>
          </a:prstGeom>
          <a:ln w="0">
            <a:noFill/>
          </a:ln>
        </p:spPr>
      </p:pic>
      <p:sp>
        <p:nvSpPr>
          <p:cNvPr id="238" name="object 10"/>
          <p:cNvSpPr/>
          <p:nvPr/>
        </p:nvSpPr>
        <p:spPr>
          <a:xfrm>
            <a:off x="607320" y="1627560"/>
            <a:ext cx="7716960" cy="21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93840" indent="-380880">
              <a:lnSpc>
                <a:spcPct val="115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400" spc="-97" strike="noStrike">
                <a:solidFill>
                  <a:srgbClr val="677579"/>
                </a:solidFill>
                <a:latin typeface="Trebuchet MS"/>
              </a:rPr>
              <a:t>Females</a:t>
            </a:r>
            <a:r>
              <a:rPr b="1" lang="en-US" sz="2400" spc="-24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82" strike="noStrike">
                <a:solidFill>
                  <a:srgbClr val="677579"/>
                </a:solidFill>
                <a:latin typeface="Trebuchet MS"/>
              </a:rPr>
              <a:t>(66%)</a:t>
            </a:r>
            <a:r>
              <a:rPr b="1" lang="en-US" sz="24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06" strike="noStrike">
                <a:solidFill>
                  <a:srgbClr val="677579"/>
                </a:solidFill>
                <a:latin typeface="Trebuchet MS"/>
              </a:rPr>
              <a:t>seek</a:t>
            </a:r>
            <a:r>
              <a:rPr b="1" lang="en-US" sz="2400" spc="-2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26" strike="noStrike">
                <a:solidFill>
                  <a:srgbClr val="677579"/>
                </a:solidFill>
                <a:latin typeface="Trebuchet MS"/>
              </a:rPr>
              <a:t>more</a:t>
            </a:r>
            <a:r>
              <a:rPr b="1" lang="en-US" sz="24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72" strike="noStrike">
                <a:solidFill>
                  <a:srgbClr val="677579"/>
                </a:solidFill>
                <a:latin typeface="Trebuchet MS"/>
              </a:rPr>
              <a:t>loans</a:t>
            </a:r>
            <a:r>
              <a:rPr b="1" lang="en-US" sz="2400" spc="-2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20" strike="noStrike">
                <a:solidFill>
                  <a:srgbClr val="677579"/>
                </a:solidFill>
                <a:latin typeface="Trebuchet MS"/>
              </a:rPr>
              <a:t>when</a:t>
            </a:r>
            <a:r>
              <a:rPr b="1" lang="en-US" sz="2400" spc="-23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26" strike="noStrike">
                <a:solidFill>
                  <a:srgbClr val="677579"/>
                </a:solidFill>
                <a:latin typeface="Trebuchet MS"/>
              </a:rPr>
              <a:t>compared</a:t>
            </a:r>
            <a:r>
              <a:rPr b="1" lang="en-US" sz="2400" spc="-2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00" strike="noStrike">
                <a:solidFill>
                  <a:srgbClr val="677579"/>
                </a:solidFill>
                <a:latin typeface="Trebuchet MS"/>
              </a:rPr>
              <a:t>to</a:t>
            </a:r>
            <a:r>
              <a:rPr b="1" lang="en-US" sz="24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72" strike="noStrike">
                <a:solidFill>
                  <a:srgbClr val="677579"/>
                </a:solidFill>
                <a:latin typeface="Trebuchet MS"/>
              </a:rPr>
              <a:t>males </a:t>
            </a:r>
            <a:r>
              <a:rPr b="1" lang="en-US" sz="2400" spc="-710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211" strike="noStrike">
                <a:solidFill>
                  <a:srgbClr val="677579"/>
                </a:solidFill>
                <a:latin typeface="Trebuchet MS"/>
              </a:rPr>
              <a:t>(34%).</a:t>
            </a:r>
            <a:endParaRPr b="0" lang="en-US" sz="2400" spc="-1" strike="noStrike">
              <a:latin typeface="Arial"/>
            </a:endParaRPr>
          </a:p>
          <a:p>
            <a:pPr marL="12600" indent="-380880">
              <a:lnSpc>
                <a:spcPct val="100000"/>
              </a:lnSpc>
              <a:spcBef>
                <a:spcPts val="43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400" spc="-111" strike="noStrike">
                <a:solidFill>
                  <a:srgbClr val="677579"/>
                </a:solidFill>
                <a:latin typeface="Trebuchet MS"/>
              </a:rPr>
              <a:t>This</a:t>
            </a:r>
            <a:r>
              <a:rPr b="1" lang="en-US" sz="2400" spc="-2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26" strike="noStrike">
                <a:solidFill>
                  <a:srgbClr val="677579"/>
                </a:solidFill>
                <a:latin typeface="Trebuchet MS"/>
              </a:rPr>
              <a:t>includes</a:t>
            </a:r>
            <a:r>
              <a:rPr b="1" lang="en-US" sz="2400" spc="-24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14" strike="noStrike">
                <a:solidFill>
                  <a:srgbClr val="677579"/>
                </a:solidFill>
                <a:latin typeface="Trebuchet MS"/>
              </a:rPr>
              <a:t>both</a:t>
            </a:r>
            <a:r>
              <a:rPr b="1" lang="en-US" sz="2400" spc="-2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00" strike="noStrike">
                <a:solidFill>
                  <a:srgbClr val="677579"/>
                </a:solidFill>
                <a:latin typeface="Trebuchet MS"/>
              </a:rPr>
              <a:t>Defaulters</a:t>
            </a:r>
            <a:r>
              <a:rPr b="1" lang="en-US" sz="2400" spc="-23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11" strike="noStrike">
                <a:solidFill>
                  <a:srgbClr val="677579"/>
                </a:solidFill>
                <a:latin typeface="Trebuchet MS"/>
              </a:rPr>
              <a:t>and</a:t>
            </a:r>
            <a:r>
              <a:rPr b="1" lang="en-US" sz="2400" spc="-21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11" strike="noStrike">
                <a:solidFill>
                  <a:srgbClr val="677579"/>
                </a:solidFill>
                <a:latin typeface="Trebuchet MS"/>
              </a:rPr>
              <a:t>non-defaulters.</a:t>
            </a:r>
            <a:endParaRPr b="0" lang="en-US" sz="2400" spc="-1" strike="noStrike">
              <a:latin typeface="Arial"/>
            </a:endParaRPr>
          </a:p>
          <a:p>
            <a:pPr marL="12600" indent="-380880">
              <a:lnSpc>
                <a:spcPct val="100000"/>
              </a:lnSpc>
              <a:spcBef>
                <a:spcPts val="434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f"/>
                </a:solidFill>
                <a:latin typeface="Cambria Math"/>
              </a:rPr>
              <a:t>⦿</a:t>
            </a:r>
            <a:r>
              <a:rPr b="0" lang="en-US" sz="2400" spc="77" strike="noStrike">
                <a:solidFill>
                  <a:srgbClr val="00cc9f"/>
                </a:solidFill>
                <a:latin typeface="Cambria Math"/>
              </a:rPr>
              <a:t> </a:t>
            </a:r>
            <a:r>
              <a:rPr b="1" lang="en-US" sz="2400" spc="-15" strike="noStrike">
                <a:solidFill>
                  <a:srgbClr val="677579"/>
                </a:solidFill>
                <a:latin typeface="Trebuchet MS"/>
              </a:rPr>
              <a:t>Males</a:t>
            </a:r>
            <a:r>
              <a:rPr b="1" lang="en-US" sz="2400" spc="-23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20" strike="noStrike">
                <a:solidFill>
                  <a:srgbClr val="677579"/>
                </a:solidFill>
                <a:latin typeface="Trebuchet MS"/>
              </a:rPr>
              <a:t>have</a:t>
            </a:r>
            <a:r>
              <a:rPr b="1" lang="en-US" sz="2400" spc="-2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7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400" spc="-20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31" strike="noStrike">
                <a:solidFill>
                  <a:srgbClr val="677579"/>
                </a:solidFill>
                <a:latin typeface="Trebuchet MS"/>
              </a:rPr>
              <a:t>higher</a:t>
            </a:r>
            <a:r>
              <a:rPr b="1" lang="en-US" sz="2400" spc="-22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31" strike="noStrike">
                <a:solidFill>
                  <a:srgbClr val="677579"/>
                </a:solidFill>
                <a:latin typeface="Trebuchet MS"/>
              </a:rPr>
              <a:t>ratio</a:t>
            </a:r>
            <a:r>
              <a:rPr b="1" lang="en-US" sz="2400" spc="-2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92" strike="noStrike">
                <a:solidFill>
                  <a:srgbClr val="677579"/>
                </a:solidFill>
                <a:latin typeface="Trebuchet MS"/>
              </a:rPr>
              <a:t>of</a:t>
            </a:r>
            <a:r>
              <a:rPr b="1" lang="en-US" sz="24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301" strike="noStrike">
                <a:solidFill>
                  <a:srgbClr val="677579"/>
                </a:solidFill>
                <a:latin typeface="Trebuchet MS"/>
              </a:rPr>
              <a:t>%</a:t>
            </a:r>
            <a:r>
              <a:rPr b="1" lang="en-US" sz="24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14" strike="noStrike">
                <a:solidFill>
                  <a:srgbClr val="677579"/>
                </a:solidFill>
                <a:latin typeface="Trebuchet MS"/>
              </a:rPr>
              <a:t>defaulters</a:t>
            </a:r>
            <a:r>
              <a:rPr b="1" lang="en-US" sz="2400" spc="-245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00" strike="noStrike">
                <a:solidFill>
                  <a:srgbClr val="677579"/>
                </a:solidFill>
                <a:latin typeface="Trebuchet MS"/>
              </a:rPr>
              <a:t>to</a:t>
            </a:r>
            <a:r>
              <a:rPr b="1" lang="en-US" sz="2400" spc="-197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301" strike="noStrike">
                <a:solidFill>
                  <a:srgbClr val="677579"/>
                </a:solidFill>
                <a:latin typeface="Trebuchet MS"/>
              </a:rPr>
              <a:t>%</a:t>
            </a:r>
            <a:r>
              <a:rPr b="1" lang="en-US" sz="2400" spc="-202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21" strike="noStrike">
                <a:solidFill>
                  <a:srgbClr val="677579"/>
                </a:solidFill>
                <a:latin typeface="Trebuchet MS"/>
              </a:rPr>
              <a:t>non-</a:t>
            </a:r>
            <a:endParaRPr b="0" lang="en-US" sz="2400" spc="-1" strike="noStrike">
              <a:latin typeface="Arial"/>
            </a:endParaRPr>
          </a:p>
          <a:p>
            <a:pPr marL="393840" indent="-380880">
              <a:lnSpc>
                <a:spcPct val="100000"/>
              </a:lnSpc>
              <a:spcBef>
                <a:spcPts val="431"/>
              </a:spcBef>
              <a:buNone/>
              <a:tabLst>
                <a:tab algn="l" pos="0"/>
              </a:tabLst>
            </a:pPr>
            <a:r>
              <a:rPr b="1" lang="en-US" sz="2400" spc="-114" strike="noStrike">
                <a:solidFill>
                  <a:srgbClr val="677579"/>
                </a:solidFill>
                <a:latin typeface="Trebuchet MS"/>
              </a:rPr>
              <a:t>d</a:t>
            </a:r>
            <a:r>
              <a:rPr b="1" lang="en-US" sz="2400" spc="-165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400" spc="-92" strike="noStrike">
                <a:solidFill>
                  <a:srgbClr val="677579"/>
                </a:solidFill>
                <a:latin typeface="Trebuchet MS"/>
              </a:rPr>
              <a:t>f</a:t>
            </a:r>
            <a:r>
              <a:rPr b="1" lang="en-US" sz="2400" spc="-7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400" spc="-145" strike="noStrike">
                <a:solidFill>
                  <a:srgbClr val="677579"/>
                </a:solidFill>
                <a:latin typeface="Trebuchet MS"/>
              </a:rPr>
              <a:t>ul</a:t>
            </a:r>
            <a:r>
              <a:rPr b="1" lang="en-US" sz="2400" spc="-120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400" spc="-97" strike="noStrike">
                <a:solidFill>
                  <a:srgbClr val="677579"/>
                </a:solidFill>
                <a:latin typeface="Trebuchet MS"/>
              </a:rPr>
              <a:t>ers</a:t>
            </a:r>
            <a:r>
              <a:rPr b="1" lang="en-US" sz="2400" spc="-236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106" strike="noStrike">
                <a:solidFill>
                  <a:srgbClr val="677579"/>
                </a:solidFill>
                <a:latin typeface="Trebuchet MS"/>
              </a:rPr>
              <a:t>t</a:t>
            </a:r>
            <a:r>
              <a:rPr b="1" lang="en-US" sz="2400" spc="-137" strike="noStrike">
                <a:solidFill>
                  <a:srgbClr val="677579"/>
                </a:solidFill>
                <a:latin typeface="Trebuchet MS"/>
              </a:rPr>
              <a:t>h</a:t>
            </a:r>
            <a:r>
              <a:rPr b="1" lang="en-US" sz="2400" spc="-7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400" spc="-131" strike="noStrike">
                <a:solidFill>
                  <a:srgbClr val="677579"/>
                </a:solidFill>
                <a:latin typeface="Trebuchet MS"/>
              </a:rPr>
              <a:t>n</a:t>
            </a:r>
            <a:r>
              <a:rPr b="1" lang="en-US" sz="2400" spc="-231" strike="noStrike">
                <a:solidFill>
                  <a:srgbClr val="677579"/>
                </a:solidFill>
                <a:latin typeface="Trebuchet MS"/>
              </a:rPr>
              <a:t> </a:t>
            </a:r>
            <a:r>
              <a:rPr b="1" lang="en-US" sz="2400" spc="-92" strike="noStrike">
                <a:solidFill>
                  <a:srgbClr val="677579"/>
                </a:solidFill>
                <a:latin typeface="Trebuchet MS"/>
              </a:rPr>
              <a:t>f</a:t>
            </a:r>
            <a:r>
              <a:rPr b="1" lang="en-US" sz="2400" spc="-165" strike="noStrike">
                <a:solidFill>
                  <a:srgbClr val="677579"/>
                </a:solidFill>
                <a:latin typeface="Trebuchet MS"/>
              </a:rPr>
              <a:t>e</a:t>
            </a:r>
            <a:r>
              <a:rPr b="1" lang="en-US" sz="2400" spc="-55" strike="noStrike">
                <a:solidFill>
                  <a:srgbClr val="677579"/>
                </a:solidFill>
                <a:latin typeface="Trebuchet MS"/>
              </a:rPr>
              <a:t>m</a:t>
            </a:r>
            <a:r>
              <a:rPr b="1" lang="en-US" sz="2400" spc="-75" strike="noStrike">
                <a:solidFill>
                  <a:srgbClr val="677579"/>
                </a:solidFill>
                <a:latin typeface="Trebuchet MS"/>
              </a:rPr>
              <a:t>a</a:t>
            </a:r>
            <a:r>
              <a:rPr b="1" lang="en-US" sz="2400" spc="-151" strike="noStrike">
                <a:solidFill>
                  <a:srgbClr val="677579"/>
                </a:solidFill>
                <a:latin typeface="Trebuchet MS"/>
              </a:rPr>
              <a:t>les.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ldNum"/>
          </p:nvPr>
        </p:nvSpPr>
        <p:spPr>
          <a:xfrm>
            <a:off x="8820360" y="4802400"/>
            <a:ext cx="246600" cy="301644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049956CB-C224-40D8-AF3F-4D119575C29A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object 2" descr=""/>
          <p:cNvPicPr/>
          <p:nvPr/>
        </p:nvPicPr>
        <p:blipFill>
          <a:blip r:embed="rId1"/>
          <a:stretch/>
        </p:blipFill>
        <p:spPr>
          <a:xfrm>
            <a:off x="39600" y="416160"/>
            <a:ext cx="2437200" cy="1731600"/>
          </a:xfrm>
          <a:prstGeom prst="rect">
            <a:avLst/>
          </a:prstGeom>
          <a:ln w="0">
            <a:noFill/>
          </a:ln>
        </p:spPr>
      </p:pic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272520" y="492480"/>
            <a:ext cx="1890000" cy="1377360"/>
          </a:xfrm>
          <a:prstGeom prst="rect">
            <a:avLst/>
          </a:prstGeom>
          <a:noFill/>
          <a:ln w="0">
            <a:noFill/>
          </a:ln>
        </p:spPr>
        <p:txBody>
          <a:bodyPr lIns="0" rIns="0" tIns="61560" bIns="0" anchor="t">
            <a:noAutofit/>
          </a:bodyPr>
          <a:p>
            <a:pPr marL="12600">
              <a:lnSpc>
                <a:spcPct val="90000"/>
              </a:lnSpc>
              <a:spcBef>
                <a:spcPts val="485"/>
              </a:spcBef>
              <a:buNone/>
            </a:pPr>
            <a:r>
              <a:rPr b="1" i="1" lang="en-US" sz="3200" spc="-225" strike="noStrike">
                <a:solidFill>
                  <a:srgbClr val="171f21"/>
                </a:solidFill>
                <a:latin typeface="Trebuchet MS"/>
              </a:rPr>
              <a:t>Occupation  </a:t>
            </a:r>
            <a:r>
              <a:rPr b="1" i="1" lang="en-US" sz="3200" spc="-250" strike="noStrike">
                <a:solidFill>
                  <a:srgbClr val="171f21"/>
                </a:solidFill>
                <a:latin typeface="Trebuchet MS"/>
              </a:rPr>
              <a:t>of</a:t>
            </a:r>
            <a:r>
              <a:rPr b="1" i="1" lang="en-US" sz="3200" spc="-245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36" strike="noStrike">
                <a:solidFill>
                  <a:srgbClr val="171f21"/>
                </a:solidFill>
                <a:latin typeface="Trebuchet MS"/>
              </a:rPr>
              <a:t>Loan </a:t>
            </a:r>
            <a:r>
              <a:rPr b="1" i="1" lang="en-US" sz="3200" spc="-231" strike="noStrike">
                <a:solidFill>
                  <a:srgbClr val="171f21"/>
                </a:solidFill>
                <a:latin typeface="Trebuchet MS"/>
              </a:rPr>
              <a:t> </a:t>
            </a:r>
            <a:r>
              <a:rPr b="1" i="1" lang="en-US" sz="3200" spc="-225" strike="noStrike">
                <a:solidFill>
                  <a:srgbClr val="171f21"/>
                </a:solidFill>
                <a:latin typeface="Trebuchet MS"/>
              </a:rPr>
              <a:t>Applicants</a:t>
            </a:r>
            <a:endParaRPr b="0" lang="en-US" sz="3200" spc="-1" strike="noStrike">
              <a:latin typeface="Calibri"/>
            </a:endParaRPr>
          </a:p>
        </p:txBody>
      </p:sp>
      <p:pic>
        <p:nvPicPr>
          <p:cNvPr id="242" name="object 4" descr=""/>
          <p:cNvPicPr/>
          <p:nvPr/>
        </p:nvPicPr>
        <p:blipFill>
          <a:blip r:embed="rId2"/>
          <a:stretch/>
        </p:blipFill>
        <p:spPr>
          <a:xfrm>
            <a:off x="8834760" y="4797720"/>
            <a:ext cx="299160" cy="345600"/>
          </a:xfrm>
          <a:prstGeom prst="rect">
            <a:avLst/>
          </a:prstGeom>
          <a:ln w="0">
            <a:noFill/>
          </a:ln>
        </p:spPr>
      </p:pic>
      <p:pic>
        <p:nvPicPr>
          <p:cNvPr id="243" name="object 5" descr=""/>
          <p:cNvPicPr/>
          <p:nvPr/>
        </p:nvPicPr>
        <p:blipFill>
          <a:blip r:embed="rId3"/>
          <a:stretch/>
        </p:blipFill>
        <p:spPr>
          <a:xfrm>
            <a:off x="2343960" y="105120"/>
            <a:ext cx="6431040" cy="4931280"/>
          </a:xfrm>
          <a:prstGeom prst="rect">
            <a:avLst/>
          </a:prstGeom>
          <a:ln w="0">
            <a:noFill/>
          </a:ln>
        </p:spPr>
      </p:pic>
      <p:sp>
        <p:nvSpPr>
          <p:cNvPr id="244" name="PlaceHolder 2"/>
          <p:cNvSpPr>
            <a:spLocks noGrp="1"/>
          </p:cNvSpPr>
          <p:nvPr>
            <p:ph type="sldNum"/>
          </p:nvPr>
        </p:nvSpPr>
        <p:spPr>
          <a:xfrm>
            <a:off x="8820360" y="4802400"/>
            <a:ext cx="246600" cy="301644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38160">
              <a:lnSpc>
                <a:spcPct val="100000"/>
              </a:lnSpc>
              <a:spcBef>
                <a:spcPts val="258"/>
              </a:spcBef>
              <a:buNone/>
            </a:pPr>
            <a:fld id="{B2D5C7DB-B607-4BFD-9CA2-9B646D53AED3}" type="slidenum">
              <a:rPr b="1" i="1" lang="en-US" sz="1200" spc="-35" strike="noStrike">
                <a:solidFill>
                  <a:srgbClr val="ffffff"/>
                </a:solidFill>
                <a:latin typeface="Trebuchet M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LibreOffice/7.2.7.2$Windows_X86_64 LibreOffice_project/8d71d29d553c0f7dcbfa38fbfda25ee34cce99a2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2022-08-02T12:35:32Z</dcterms:created>
  <dc:creator/>
  <dc:description/>
  <dc:language>en-US</dc:language>
  <cp:lastModifiedBy/>
  <dcterms:modified xsi:type="dcterms:W3CDTF">2022-08-02T18:07:42Z</dcterms:modified>
  <cp:revision>1</cp:revision>
  <dc:subject/>
  <dc:title>CREDIT EDA  CASE STUDY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2020-12-21T00:00:00Z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2022-08-02T00:00:00Z</vt:filetime>
  </property>
  <property fmtid="{D5CDD505-2E9C-101B-9397-08002B2CF9AE}" pid="5" name="PresentationFormat">
    <vt:lpwstr>On-screen Show (4:3)</vt:lpwstr>
  </property>
</Properties>
</file>